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 id="2147483697" r:id="rId3"/>
    <p:sldMasterId id="2147483781" r:id="rId4"/>
    <p:sldMasterId id="2147483793" r:id="rId5"/>
  </p:sldMasterIdLst>
  <p:notesMasterIdLst>
    <p:notesMasterId r:id="rId18"/>
  </p:notesMasterIdLst>
  <p:handoutMasterIdLst>
    <p:handoutMasterId r:id="rId19"/>
  </p:handoutMasterIdLst>
  <p:sldIdLst>
    <p:sldId id="305" r:id="rId6"/>
    <p:sldId id="439" r:id="rId7"/>
    <p:sldId id="429" r:id="rId8"/>
    <p:sldId id="403" r:id="rId9"/>
    <p:sldId id="419" r:id="rId10"/>
    <p:sldId id="404" r:id="rId11"/>
    <p:sldId id="445" r:id="rId12"/>
    <p:sldId id="446" r:id="rId13"/>
    <p:sldId id="416" r:id="rId14"/>
    <p:sldId id="442" r:id="rId15"/>
    <p:sldId id="407" r:id="rId16"/>
    <p:sldId id="417" r:id="rId17"/>
  </p:sldIdLst>
  <p:sldSz cx="9144000" cy="6858000" type="screen4x3"/>
  <p:notesSz cx="6805613" cy="9944100"/>
  <p:defaultTex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p:defaultTextStyle>
  <p:extLst>
    <p:ext uri="{521415D9-36F7-43E2-AB2F-B90AF26B5E84}">
      <p14:sectionLst xmlns:p14="http://schemas.microsoft.com/office/powerpoint/2010/main">
        <p14:section name="Default Section" id="{06DD4977-0942-4317-9E27-12A4FA793E50}">
          <p14:sldIdLst>
            <p14:sldId id="305"/>
            <p14:sldId id="439"/>
            <p14:sldId id="429"/>
            <p14:sldId id="403"/>
            <p14:sldId id="419"/>
            <p14:sldId id="404"/>
            <p14:sldId id="445"/>
            <p14:sldId id="446"/>
            <p14:sldId id="416"/>
            <p14:sldId id="442"/>
            <p14:sldId id="407"/>
            <p14:sldId id="417"/>
          </p14:sldIdLst>
        </p14:section>
        <p14:section name="Backup slides" id="{2B261A93-7CE5-4721-8D53-14A73E86A0D6}">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0F5494"/>
    <a:srgbClr val="3166CF"/>
    <a:srgbClr val="2D5EC1"/>
    <a:srgbClr val="3E6FD2"/>
    <a:srgbClr val="99FFCC"/>
    <a:srgbClr val="24246E"/>
    <a:srgbClr val="FFFFCC"/>
    <a:srgbClr val="FFCCFF"/>
    <a:srgbClr val="CB35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7" autoAdjust="0"/>
    <p:restoredTop sz="62254" autoAdjust="0"/>
  </p:normalViewPr>
  <p:slideViewPr>
    <p:cSldViewPr>
      <p:cViewPr varScale="1">
        <p:scale>
          <a:sx n="69" d="100"/>
          <a:sy n="69" d="100"/>
        </p:scale>
        <p:origin x="-223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explosion val="25"/>
          <c:dLbls>
            <c:dLbl>
              <c:idx val="0"/>
              <c:layout>
                <c:manualLayout>
                  <c:x val="4.0959208223972005E-2"/>
                  <c:y val="-0.19669801691455235"/>
                </c:manualLayout>
              </c:layou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DAE3-4572-A18B-BC7F8610A3AA}"/>
                </c:ext>
              </c:extLst>
            </c:dLbl>
            <c:dLbl>
              <c:idx val="1"/>
              <c:layout>
                <c:manualLayout>
                  <c:x val="0.14132436570428697"/>
                  <c:y val="0.12643627879848351"/>
                </c:manualLayout>
              </c:layou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DAE3-4572-A18B-BC7F8610A3AA}"/>
                </c:ext>
              </c:extLst>
            </c:dLbl>
            <c:dLbl>
              <c:idx val="2"/>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DAE3-4572-A18B-BC7F8610A3AA}"/>
                </c:ext>
              </c:extLst>
            </c:dLbl>
            <c:dLbl>
              <c:idx val="3"/>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DAE3-4572-A18B-BC7F8610A3AA}"/>
                </c:ext>
              </c:extLst>
            </c:dLbl>
            <c:dLbl>
              <c:idx val="4"/>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DAE3-4572-A18B-BC7F8610A3AA}"/>
                </c:ext>
              </c:extLst>
            </c:dLbl>
            <c:dLbl>
              <c:idx val="5"/>
              <c:layout/>
              <c:dLblPos val="outEnd"/>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DAE3-4572-A18B-BC7F8610A3AA}"/>
                </c:ext>
              </c:extLst>
            </c:dLbl>
            <c:dLbl>
              <c:idx val="6"/>
              <c:layout/>
              <c:dLblPos val="outEnd"/>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DAE3-4572-A18B-BC7F8610A3AA}"/>
                </c:ext>
              </c:extLst>
            </c:dLbl>
            <c:spPr>
              <a:noFill/>
              <a:ln>
                <a:noFill/>
              </a:ln>
              <a:effectLst/>
            </c:spPr>
            <c:txPr>
              <a:bodyPr/>
              <a:lstStyle/>
              <a:p>
                <a:pPr>
                  <a:defRPr b="1"/>
                </a:pPr>
                <a:endParaRPr lang="fr-FR"/>
              </a:p>
            </c:txPr>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extLst>
          </c:dLbls>
          <c:cat>
            <c:strRef>
              <c:f>piechart!$E$39:$K$39</c:f>
              <c:strCache>
                <c:ptCount val="7"/>
                <c:pt idx="0">
                  <c:v>full-time, permanent</c:v>
                </c:pt>
                <c:pt idx="1">
                  <c:v>part-time, permanent</c:v>
                </c:pt>
                <c:pt idx="2">
                  <c:v>full-time, temporary</c:v>
                </c:pt>
                <c:pt idx="3">
                  <c:v>part-time, temporary</c:v>
                </c:pt>
                <c:pt idx="4">
                  <c:v>Self-employed persons with employees</c:v>
                </c:pt>
                <c:pt idx="5">
                  <c:v>Self-employed persons without employees</c:v>
                </c:pt>
                <c:pt idx="6">
                  <c:v>other</c:v>
                </c:pt>
              </c:strCache>
            </c:strRef>
          </c:cat>
          <c:val>
            <c:numRef>
              <c:f>piechart!$E$40:$K$40</c:f>
              <c:numCache>
                <c:formatCode>General</c:formatCode>
                <c:ptCount val="7"/>
                <c:pt idx="0">
                  <c:v>130201.78219</c:v>
                </c:pt>
                <c:pt idx="1">
                  <c:v>29158.358315000001</c:v>
                </c:pt>
                <c:pt idx="2">
                  <c:v>18500.672445</c:v>
                </c:pt>
                <c:pt idx="3">
                  <c:v>7912.6805199999999</c:v>
                </c:pt>
                <c:pt idx="4">
                  <c:v>8736.2000000000007</c:v>
                </c:pt>
                <c:pt idx="5">
                  <c:v>21879</c:v>
                </c:pt>
                <c:pt idx="6">
                  <c:v>2453.8674529999735</c:v>
                </c:pt>
              </c:numCache>
            </c:numRef>
          </c:val>
          <c:extLst xmlns:c16r2="http://schemas.microsoft.com/office/drawing/2015/06/chart">
            <c:ext xmlns:c16="http://schemas.microsoft.com/office/drawing/2014/chart" uri="{C3380CC4-5D6E-409C-BE32-E72D297353CC}">
              <c16:uniqueId val="{00000007-DAE3-4572-A18B-BC7F8610A3AA}"/>
            </c:ext>
          </c:extLst>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xMode val="edge"/>
          <c:yMode val="edge"/>
          <c:x val="1.76444640494045E-2"/>
          <c:y val="7.0571630204657732E-3"/>
          <c:w val="0.95147772386413765"/>
          <c:h val="0.90001833751021054"/>
        </c:manualLayout>
      </c:layout>
      <c:barChart>
        <c:barDir val="col"/>
        <c:grouping val="clustered"/>
        <c:varyColors val="0"/>
        <c:ser>
          <c:idx val="0"/>
          <c:order val="0"/>
          <c:tx>
            <c:strRef>
              <c:f>'Charts MD rates EU 28'!$A$25</c:f>
              <c:strCache>
                <c:ptCount val="1"/>
                <c:pt idx="0">
                  <c:v>At-risk-of-poverty</c:v>
                </c:pt>
              </c:strCache>
            </c:strRef>
          </c:tx>
          <c:invertIfNegative val="0"/>
          <c:cat>
            <c:strRef>
              <c:f>'Charts MD rates EU 28'!$B$24:$G$24</c:f>
              <c:strCache>
                <c:ptCount val="6"/>
                <c:pt idx="0">
                  <c:v>Worker</c:v>
                </c:pt>
                <c:pt idx="1">
                  <c:v>Standard </c:v>
                </c:pt>
                <c:pt idx="2">
                  <c:v>Part time</c:v>
                </c:pt>
                <c:pt idx="3">
                  <c:v>Full time temporary</c:v>
                </c:pt>
                <c:pt idx="4">
                  <c:v>Solo Self employed</c:v>
                </c:pt>
                <c:pt idx="5">
                  <c:v>Self employed, employees</c:v>
                </c:pt>
              </c:strCache>
            </c:strRef>
          </c:cat>
          <c:val>
            <c:numRef>
              <c:f>'Charts MD rates EU 28'!$B$25:$G$25</c:f>
              <c:numCache>
                <c:formatCode>0.0%</c:formatCode>
                <c:ptCount val="6"/>
                <c:pt idx="0">
                  <c:v>0.10942837595939636</c:v>
                </c:pt>
                <c:pt idx="1">
                  <c:v>5.681818351149559E-2</c:v>
                </c:pt>
                <c:pt idx="2">
                  <c:v>0.25691592693328857</c:v>
                </c:pt>
                <c:pt idx="3">
                  <c:v>0.20553576946258545</c:v>
                </c:pt>
                <c:pt idx="4">
                  <c:v>0.29097011685371399</c:v>
                </c:pt>
                <c:pt idx="5">
                  <c:v>0.1230437383055687</c:v>
                </c:pt>
              </c:numCache>
            </c:numRef>
          </c:val>
          <c:extLst xmlns:c16r2="http://schemas.microsoft.com/office/drawing/2015/06/chart">
            <c:ext xmlns:c16="http://schemas.microsoft.com/office/drawing/2014/chart" uri="{C3380CC4-5D6E-409C-BE32-E72D297353CC}">
              <c16:uniqueId val="{00000000-8A1C-411F-96BA-37CA8A4761A7}"/>
            </c:ext>
          </c:extLst>
        </c:ser>
        <c:ser>
          <c:idx val="1"/>
          <c:order val="1"/>
          <c:tx>
            <c:strRef>
              <c:f>'Charts MD rates EU 28'!$A$26</c:f>
              <c:strCache>
                <c:ptCount val="1"/>
                <c:pt idx="0">
                  <c:v>Material deprivation</c:v>
                </c:pt>
              </c:strCache>
            </c:strRef>
          </c:tx>
          <c:invertIfNegative val="0"/>
          <c:cat>
            <c:strRef>
              <c:f>'Charts MD rates EU 28'!$B$24:$G$24</c:f>
              <c:strCache>
                <c:ptCount val="6"/>
                <c:pt idx="0">
                  <c:v>Worker</c:v>
                </c:pt>
                <c:pt idx="1">
                  <c:v>Standard </c:v>
                </c:pt>
                <c:pt idx="2">
                  <c:v>Part time</c:v>
                </c:pt>
                <c:pt idx="3">
                  <c:v>Full time temporary</c:v>
                </c:pt>
                <c:pt idx="4">
                  <c:v>Solo Self employed</c:v>
                </c:pt>
                <c:pt idx="5">
                  <c:v>Self employed, employees</c:v>
                </c:pt>
              </c:strCache>
            </c:strRef>
          </c:cat>
          <c:val>
            <c:numRef>
              <c:f>'Charts MD rates EU 28'!$B$26:$G$26</c:f>
              <c:numCache>
                <c:formatCode>0.0%</c:formatCode>
                <c:ptCount val="6"/>
                <c:pt idx="0">
                  <c:v>0.11210224032402039</c:v>
                </c:pt>
                <c:pt idx="1">
                  <c:v>9.3748033046722412E-2</c:v>
                </c:pt>
                <c:pt idx="2">
                  <c:v>0.16932253539562225</c:v>
                </c:pt>
                <c:pt idx="3">
                  <c:v>0.20811696350574493</c:v>
                </c:pt>
                <c:pt idx="4">
                  <c:v>0.15398353338241577</c:v>
                </c:pt>
                <c:pt idx="5">
                  <c:v>3.3256161957979202E-2</c:v>
                </c:pt>
              </c:numCache>
            </c:numRef>
          </c:val>
          <c:extLst xmlns:c16r2="http://schemas.microsoft.com/office/drawing/2015/06/chart">
            <c:ext xmlns:c16="http://schemas.microsoft.com/office/drawing/2014/chart" uri="{C3380CC4-5D6E-409C-BE32-E72D297353CC}">
              <c16:uniqueId val="{00000001-8A1C-411F-96BA-37CA8A4761A7}"/>
            </c:ext>
          </c:extLst>
        </c:ser>
        <c:dLbls>
          <c:showLegendKey val="0"/>
          <c:showVal val="0"/>
          <c:showCatName val="0"/>
          <c:showSerName val="0"/>
          <c:showPercent val="0"/>
          <c:showBubbleSize val="0"/>
        </c:dLbls>
        <c:gapWidth val="150"/>
        <c:axId val="38420864"/>
        <c:axId val="38422400"/>
      </c:barChart>
      <c:catAx>
        <c:axId val="38420864"/>
        <c:scaling>
          <c:orientation val="minMax"/>
        </c:scaling>
        <c:delete val="0"/>
        <c:axPos val="b"/>
        <c:numFmt formatCode="General" sourceLinked="0"/>
        <c:majorTickMark val="out"/>
        <c:minorTickMark val="none"/>
        <c:tickLblPos val="low"/>
        <c:spPr>
          <a:ln>
            <a:solidFill>
              <a:srgbClr val="808080"/>
            </a:solidFill>
          </a:ln>
        </c:spPr>
        <c:txPr>
          <a:bodyPr rot="0" vert="horz"/>
          <a:lstStyle/>
          <a:p>
            <a:pPr>
              <a:defRPr sz="1100" b="0" i="0">
                <a:solidFill>
                  <a:srgbClr val="1E1E1E"/>
                </a:solidFill>
              </a:defRPr>
            </a:pPr>
            <a:endParaRPr lang="fr-FR"/>
          </a:p>
        </c:txPr>
        <c:crossAx val="38422400"/>
        <c:crosses val="autoZero"/>
        <c:auto val="1"/>
        <c:lblAlgn val="ctr"/>
        <c:lblOffset val="100"/>
        <c:tickLblSkip val="1"/>
        <c:noMultiLvlLbl val="0"/>
      </c:catAx>
      <c:valAx>
        <c:axId val="38422400"/>
        <c:scaling>
          <c:orientation val="minMax"/>
          <c:max val="0.30000000000000004"/>
        </c:scaling>
        <c:delete val="0"/>
        <c:axPos val="l"/>
        <c:majorGridlines>
          <c:spPr>
            <a:ln w="3810">
              <a:solidFill>
                <a:srgbClr val="808080"/>
              </a:solidFill>
              <a:prstDash val="dash"/>
            </a:ln>
          </c:spPr>
        </c:majorGridlines>
        <c:numFmt formatCode="0.0%" sourceLinked="1"/>
        <c:majorTickMark val="out"/>
        <c:minorTickMark val="none"/>
        <c:tickLblPos val="low"/>
        <c:spPr>
          <a:noFill/>
          <a:ln w="9525" cap="flat" cmpd="sng" algn="ctr">
            <a:noFill/>
            <a:prstDash val="solid"/>
            <a:round/>
          </a:ln>
          <a:effectLst/>
          <a:extLs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a:lstStyle/>
          <a:p>
            <a:pPr>
              <a:defRPr sz="1100" b="0" i="0">
                <a:solidFill>
                  <a:srgbClr val="1E1E1E"/>
                </a:solidFill>
              </a:defRPr>
            </a:pPr>
            <a:endParaRPr lang="fr-FR"/>
          </a:p>
        </c:txPr>
        <c:crossAx val="38420864"/>
        <c:crosses val="autoZero"/>
        <c:crossBetween val="between"/>
      </c:valAx>
      <c:spPr>
        <a:noFill/>
        <a:ln>
          <a:noFill/>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a:noFill/>
              <a:round/>
            </a14:hiddenLine>
          </a:ext>
        </a:extLst>
      </c:spPr>
    </c:plotArea>
    <c:legend>
      <c:legendPos val="b"/>
      <c:layout>
        <c:manualLayout>
          <c:xMode val="edge"/>
          <c:yMode val="edge"/>
          <c:x val="0.25129155392849822"/>
          <c:y val="0.89242355360301706"/>
          <c:w val="0.46288732601086802"/>
          <c:h val="0.10051934785408505"/>
        </c:manualLayout>
      </c:layout>
      <c:overlay val="0"/>
      <c:spPr>
        <a:solidFill>
          <a:srgbClr val="FFFFFF"/>
        </a:solidFill>
        <a:ln>
          <a:noFill/>
          <a:round/>
        </a:ln>
        <a:effectLst/>
        <a:extLst>
          <a:ext uri="{91240B29-F687-4F45-9708-019B960494DF}">
            <a14:hiddenLine xmlns:a14="http://schemas.microsoft.com/office/drawing/2010/main">
              <a:noFill/>
              <a:round/>
            </a14:hiddenLine>
          </a:ext>
        </a:extLst>
      </c:spPr>
      <c:txPr>
        <a:bodyPr/>
        <a:lstStyle/>
        <a:p>
          <a:pPr>
            <a:defRPr sz="1100"/>
          </a:pPr>
          <a:endParaRPr lang="fr-FR"/>
        </a:p>
      </c:txPr>
    </c:legend>
    <c:plotVisOnly val="1"/>
    <c:dispBlanksAs val="gap"/>
    <c:showDLblsOverMax val="0"/>
  </c:chart>
  <c:spPr>
    <a:solidFill>
      <a:srgbClr val="FFFFFF"/>
    </a:solidFill>
    <a:ln w="9525" cap="flat" cmpd="sng" algn="ctr">
      <a:noFill/>
      <a:prstDash val="solid"/>
      <a:round/>
    </a:ln>
    <a:effectLst/>
    <a:extLs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a:lstStyle/>
    <a:p>
      <a:pPr>
        <a:defRPr sz="600" i="0">
          <a:latin typeface="EC Square Sans Pro"/>
          <a:ea typeface="EC Square Sans Pro"/>
          <a:cs typeface="EC Square Sans Pro"/>
        </a:defRPr>
      </a:pPr>
      <a:endParaRPr lang="fr-FR"/>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18960E-E0F9-458C-9E34-AD012402DDC8}" type="doc">
      <dgm:prSet loTypeId="urn:microsoft.com/office/officeart/2005/8/layout/gear1" loCatId="process" qsTypeId="urn:microsoft.com/office/officeart/2005/8/quickstyle/simple1" qsCatId="simple" csTypeId="urn:microsoft.com/office/officeart/2005/8/colors/accent1_2" csCatId="accent1" phldr="1"/>
      <dgm:spPr/>
      <dgm:t>
        <a:bodyPr/>
        <a:lstStyle/>
        <a:p>
          <a:endParaRPr lang="en-GB"/>
        </a:p>
      </dgm:t>
    </dgm:pt>
    <dgm:pt modelId="{08E3D526-29C0-48AD-85FC-9B03F0E572D1}">
      <dgm:prSet phldrT="[Text]" custT="1"/>
      <dgm:spPr>
        <a:solidFill>
          <a:schemeClr val="accent2"/>
        </a:solidFill>
      </dgm:spPr>
      <dgm:t>
        <a:bodyPr/>
        <a:lstStyle/>
        <a:p>
          <a:r>
            <a:rPr lang="fr-BE" sz="1400" dirty="0" smtClean="0"/>
            <a:t>Qualifications and contributions </a:t>
          </a:r>
          <a:r>
            <a:rPr lang="fr-BE" sz="1400" dirty="0" err="1" smtClean="0"/>
            <a:t>periods</a:t>
          </a:r>
          <a:endParaRPr lang="en-GB" sz="1400" dirty="0"/>
        </a:p>
      </dgm:t>
    </dgm:pt>
    <dgm:pt modelId="{748908B1-18E4-4E92-86F8-13AE5D3552F7}" type="parTrans" cxnId="{B88D0C35-F513-43A6-AFB7-C755064125B0}">
      <dgm:prSet/>
      <dgm:spPr/>
      <dgm:t>
        <a:bodyPr/>
        <a:lstStyle/>
        <a:p>
          <a:endParaRPr lang="en-GB"/>
        </a:p>
      </dgm:t>
    </dgm:pt>
    <dgm:pt modelId="{00C33D36-E0C0-4283-8631-42110208522A}" type="sibTrans" cxnId="{B88D0C35-F513-43A6-AFB7-C755064125B0}">
      <dgm:prSet/>
      <dgm:spPr>
        <a:solidFill>
          <a:schemeClr val="accent2"/>
        </a:solidFill>
      </dgm:spPr>
      <dgm:t>
        <a:bodyPr/>
        <a:lstStyle/>
        <a:p>
          <a:endParaRPr lang="en-GB"/>
        </a:p>
      </dgm:t>
    </dgm:pt>
    <dgm:pt modelId="{BF90B279-49BC-49CD-88BE-68C38C2C9114}">
      <dgm:prSet phldrT="[Text]" custT="1"/>
      <dgm:spPr>
        <a:solidFill>
          <a:schemeClr val="accent2"/>
        </a:solidFill>
      </dgm:spPr>
      <dgm:t>
        <a:bodyPr/>
        <a:lstStyle/>
        <a:p>
          <a:r>
            <a:rPr lang="fr-BE" sz="1600" dirty="0" err="1" smtClean="0"/>
            <a:t>Waiting</a:t>
          </a:r>
          <a:r>
            <a:rPr lang="fr-BE" sz="1600" dirty="0" smtClean="0"/>
            <a:t>  </a:t>
          </a:r>
          <a:r>
            <a:rPr lang="fr-BE" sz="1600" dirty="0" err="1" smtClean="0"/>
            <a:t>periods</a:t>
          </a:r>
          <a:endParaRPr lang="en-GB" sz="1600" dirty="0"/>
        </a:p>
      </dgm:t>
    </dgm:pt>
    <dgm:pt modelId="{1AFF278D-4FA2-4DB7-B47D-DA2D0AD4489C}" type="parTrans" cxnId="{844AD5C6-D8D4-4F35-9B53-422611B86EAD}">
      <dgm:prSet/>
      <dgm:spPr/>
      <dgm:t>
        <a:bodyPr/>
        <a:lstStyle/>
        <a:p>
          <a:endParaRPr lang="en-GB"/>
        </a:p>
      </dgm:t>
    </dgm:pt>
    <dgm:pt modelId="{82F579CE-FF05-4C25-96F2-633C1BB504F5}" type="sibTrans" cxnId="{844AD5C6-D8D4-4F35-9B53-422611B86EAD}">
      <dgm:prSet/>
      <dgm:spPr>
        <a:solidFill>
          <a:schemeClr val="accent2"/>
        </a:solidFill>
      </dgm:spPr>
      <dgm:t>
        <a:bodyPr/>
        <a:lstStyle/>
        <a:p>
          <a:endParaRPr lang="en-GB"/>
        </a:p>
      </dgm:t>
    </dgm:pt>
    <dgm:pt modelId="{4503AA50-D14F-442F-978E-6E477F9F39B9}">
      <dgm:prSet phldrT="[Text]"/>
      <dgm:spPr>
        <a:solidFill>
          <a:schemeClr val="accent2"/>
        </a:solidFill>
      </dgm:spPr>
      <dgm:t>
        <a:bodyPr/>
        <a:lstStyle/>
        <a:p>
          <a:r>
            <a:rPr lang="fr-BE" dirty="0" err="1" smtClean="0"/>
            <a:t>Calculation</a:t>
          </a:r>
          <a:r>
            <a:rPr lang="fr-BE" dirty="0" smtClean="0"/>
            <a:t> and duration of </a:t>
          </a:r>
          <a:r>
            <a:rPr lang="fr-BE" dirty="0" err="1" smtClean="0"/>
            <a:t>benefits</a:t>
          </a:r>
          <a:endParaRPr lang="en-GB" dirty="0"/>
        </a:p>
      </dgm:t>
    </dgm:pt>
    <dgm:pt modelId="{129FB573-1E76-473B-B14D-F845A2528FBB}" type="parTrans" cxnId="{07E5EE95-3E12-438E-98FD-83477D0399CB}">
      <dgm:prSet/>
      <dgm:spPr/>
      <dgm:t>
        <a:bodyPr/>
        <a:lstStyle/>
        <a:p>
          <a:endParaRPr lang="en-GB"/>
        </a:p>
      </dgm:t>
    </dgm:pt>
    <dgm:pt modelId="{C297DFBB-35E7-4FF0-A9D9-B825969AFA6E}" type="sibTrans" cxnId="{07E5EE95-3E12-438E-98FD-83477D0399CB}">
      <dgm:prSet/>
      <dgm:spPr>
        <a:solidFill>
          <a:schemeClr val="accent2"/>
        </a:solidFill>
      </dgm:spPr>
      <dgm:t>
        <a:bodyPr/>
        <a:lstStyle/>
        <a:p>
          <a:endParaRPr lang="en-GB"/>
        </a:p>
      </dgm:t>
    </dgm:pt>
    <dgm:pt modelId="{88C793CB-F535-45C5-B23A-EA9ECEB1EB58}" type="pres">
      <dgm:prSet presAssocID="{9618960E-E0F9-458C-9E34-AD012402DDC8}" presName="composite" presStyleCnt="0">
        <dgm:presLayoutVars>
          <dgm:chMax val="3"/>
          <dgm:animLvl val="lvl"/>
          <dgm:resizeHandles val="exact"/>
        </dgm:presLayoutVars>
      </dgm:prSet>
      <dgm:spPr/>
      <dgm:t>
        <a:bodyPr/>
        <a:lstStyle/>
        <a:p>
          <a:endParaRPr lang="en-GB"/>
        </a:p>
      </dgm:t>
    </dgm:pt>
    <dgm:pt modelId="{48DC3678-F34D-48EE-A498-8948646FB6BB}" type="pres">
      <dgm:prSet presAssocID="{08E3D526-29C0-48AD-85FC-9B03F0E572D1}" presName="gear1" presStyleLbl="node1" presStyleIdx="0" presStyleCnt="3">
        <dgm:presLayoutVars>
          <dgm:chMax val="1"/>
          <dgm:bulletEnabled val="1"/>
        </dgm:presLayoutVars>
      </dgm:prSet>
      <dgm:spPr/>
      <dgm:t>
        <a:bodyPr/>
        <a:lstStyle/>
        <a:p>
          <a:endParaRPr lang="en-GB"/>
        </a:p>
      </dgm:t>
    </dgm:pt>
    <dgm:pt modelId="{4A5CBA5E-FD11-4005-9B9C-FE23F5A049AE}" type="pres">
      <dgm:prSet presAssocID="{08E3D526-29C0-48AD-85FC-9B03F0E572D1}" presName="gear1srcNode" presStyleLbl="node1" presStyleIdx="0" presStyleCnt="3"/>
      <dgm:spPr/>
      <dgm:t>
        <a:bodyPr/>
        <a:lstStyle/>
        <a:p>
          <a:endParaRPr lang="en-GB"/>
        </a:p>
      </dgm:t>
    </dgm:pt>
    <dgm:pt modelId="{108F3C47-11D4-4309-8B61-E3BC56AA89DA}" type="pres">
      <dgm:prSet presAssocID="{08E3D526-29C0-48AD-85FC-9B03F0E572D1}" presName="gear1dstNode" presStyleLbl="node1" presStyleIdx="0" presStyleCnt="3"/>
      <dgm:spPr/>
      <dgm:t>
        <a:bodyPr/>
        <a:lstStyle/>
        <a:p>
          <a:endParaRPr lang="en-GB"/>
        </a:p>
      </dgm:t>
    </dgm:pt>
    <dgm:pt modelId="{E01C9544-09B3-4874-BFEA-5A26BB058000}" type="pres">
      <dgm:prSet presAssocID="{BF90B279-49BC-49CD-88BE-68C38C2C9114}" presName="gear2" presStyleLbl="node1" presStyleIdx="1" presStyleCnt="3">
        <dgm:presLayoutVars>
          <dgm:chMax val="1"/>
          <dgm:bulletEnabled val="1"/>
        </dgm:presLayoutVars>
      </dgm:prSet>
      <dgm:spPr/>
      <dgm:t>
        <a:bodyPr/>
        <a:lstStyle/>
        <a:p>
          <a:endParaRPr lang="en-GB"/>
        </a:p>
      </dgm:t>
    </dgm:pt>
    <dgm:pt modelId="{FF3B0689-B807-4F2E-B68C-D94F42733906}" type="pres">
      <dgm:prSet presAssocID="{BF90B279-49BC-49CD-88BE-68C38C2C9114}" presName="gear2srcNode" presStyleLbl="node1" presStyleIdx="1" presStyleCnt="3"/>
      <dgm:spPr/>
      <dgm:t>
        <a:bodyPr/>
        <a:lstStyle/>
        <a:p>
          <a:endParaRPr lang="en-GB"/>
        </a:p>
      </dgm:t>
    </dgm:pt>
    <dgm:pt modelId="{2C787D8D-1063-4CCE-AAD6-0ECD5A0C9268}" type="pres">
      <dgm:prSet presAssocID="{BF90B279-49BC-49CD-88BE-68C38C2C9114}" presName="gear2dstNode" presStyleLbl="node1" presStyleIdx="1" presStyleCnt="3"/>
      <dgm:spPr/>
      <dgm:t>
        <a:bodyPr/>
        <a:lstStyle/>
        <a:p>
          <a:endParaRPr lang="en-GB"/>
        </a:p>
      </dgm:t>
    </dgm:pt>
    <dgm:pt modelId="{2BD91CDA-EB20-4D5B-96F6-FA0E8B034C86}" type="pres">
      <dgm:prSet presAssocID="{4503AA50-D14F-442F-978E-6E477F9F39B9}" presName="gear3" presStyleLbl="node1" presStyleIdx="2" presStyleCnt="3"/>
      <dgm:spPr/>
      <dgm:t>
        <a:bodyPr/>
        <a:lstStyle/>
        <a:p>
          <a:endParaRPr lang="en-GB"/>
        </a:p>
      </dgm:t>
    </dgm:pt>
    <dgm:pt modelId="{398DA3DD-5AAF-4F11-8C3D-3176255757AE}" type="pres">
      <dgm:prSet presAssocID="{4503AA50-D14F-442F-978E-6E477F9F39B9}" presName="gear3tx" presStyleLbl="node1" presStyleIdx="2" presStyleCnt="3">
        <dgm:presLayoutVars>
          <dgm:chMax val="1"/>
          <dgm:bulletEnabled val="1"/>
        </dgm:presLayoutVars>
      </dgm:prSet>
      <dgm:spPr/>
      <dgm:t>
        <a:bodyPr/>
        <a:lstStyle/>
        <a:p>
          <a:endParaRPr lang="en-GB"/>
        </a:p>
      </dgm:t>
    </dgm:pt>
    <dgm:pt modelId="{3292753E-36D6-4CD8-ACF0-8F761558CAD4}" type="pres">
      <dgm:prSet presAssocID="{4503AA50-D14F-442F-978E-6E477F9F39B9}" presName="gear3srcNode" presStyleLbl="node1" presStyleIdx="2" presStyleCnt="3"/>
      <dgm:spPr/>
      <dgm:t>
        <a:bodyPr/>
        <a:lstStyle/>
        <a:p>
          <a:endParaRPr lang="en-GB"/>
        </a:p>
      </dgm:t>
    </dgm:pt>
    <dgm:pt modelId="{5777D376-5777-41F2-AE5D-8E486633898C}" type="pres">
      <dgm:prSet presAssocID="{4503AA50-D14F-442F-978E-6E477F9F39B9}" presName="gear3dstNode" presStyleLbl="node1" presStyleIdx="2" presStyleCnt="3"/>
      <dgm:spPr/>
      <dgm:t>
        <a:bodyPr/>
        <a:lstStyle/>
        <a:p>
          <a:endParaRPr lang="en-GB"/>
        </a:p>
      </dgm:t>
    </dgm:pt>
    <dgm:pt modelId="{6A7A67C1-FEE7-4178-BAC4-AE9C6CC9F0E4}" type="pres">
      <dgm:prSet presAssocID="{00C33D36-E0C0-4283-8631-42110208522A}" presName="connector1" presStyleLbl="sibTrans2D1" presStyleIdx="0" presStyleCnt="3"/>
      <dgm:spPr/>
      <dgm:t>
        <a:bodyPr/>
        <a:lstStyle/>
        <a:p>
          <a:endParaRPr lang="en-GB"/>
        </a:p>
      </dgm:t>
    </dgm:pt>
    <dgm:pt modelId="{86F1C865-725C-453D-B03E-6A96D2F9E0DD}" type="pres">
      <dgm:prSet presAssocID="{82F579CE-FF05-4C25-96F2-633C1BB504F5}" presName="connector2" presStyleLbl="sibTrans2D1" presStyleIdx="1" presStyleCnt="3"/>
      <dgm:spPr/>
      <dgm:t>
        <a:bodyPr/>
        <a:lstStyle/>
        <a:p>
          <a:endParaRPr lang="en-GB"/>
        </a:p>
      </dgm:t>
    </dgm:pt>
    <dgm:pt modelId="{B7BF23A9-4B24-408A-A070-54AB977ED055}" type="pres">
      <dgm:prSet presAssocID="{C297DFBB-35E7-4FF0-A9D9-B825969AFA6E}" presName="connector3" presStyleLbl="sibTrans2D1" presStyleIdx="2" presStyleCnt="3"/>
      <dgm:spPr/>
      <dgm:t>
        <a:bodyPr/>
        <a:lstStyle/>
        <a:p>
          <a:endParaRPr lang="en-GB"/>
        </a:p>
      </dgm:t>
    </dgm:pt>
  </dgm:ptLst>
  <dgm:cxnLst>
    <dgm:cxn modelId="{844AD5C6-D8D4-4F35-9B53-422611B86EAD}" srcId="{9618960E-E0F9-458C-9E34-AD012402DDC8}" destId="{BF90B279-49BC-49CD-88BE-68C38C2C9114}" srcOrd="1" destOrd="0" parTransId="{1AFF278D-4FA2-4DB7-B47D-DA2D0AD4489C}" sibTransId="{82F579CE-FF05-4C25-96F2-633C1BB504F5}"/>
    <dgm:cxn modelId="{13B8F7DF-D0FC-48BB-ABCC-B2A77D3E32EB}" type="presOf" srcId="{82F579CE-FF05-4C25-96F2-633C1BB504F5}" destId="{86F1C865-725C-453D-B03E-6A96D2F9E0DD}" srcOrd="0" destOrd="0" presId="urn:microsoft.com/office/officeart/2005/8/layout/gear1"/>
    <dgm:cxn modelId="{3014E42B-B64A-495F-B87C-96C743E00745}" type="presOf" srcId="{C297DFBB-35E7-4FF0-A9D9-B825969AFA6E}" destId="{B7BF23A9-4B24-408A-A070-54AB977ED055}" srcOrd="0" destOrd="0" presId="urn:microsoft.com/office/officeart/2005/8/layout/gear1"/>
    <dgm:cxn modelId="{07E5EE95-3E12-438E-98FD-83477D0399CB}" srcId="{9618960E-E0F9-458C-9E34-AD012402DDC8}" destId="{4503AA50-D14F-442F-978E-6E477F9F39B9}" srcOrd="2" destOrd="0" parTransId="{129FB573-1E76-473B-B14D-F845A2528FBB}" sibTransId="{C297DFBB-35E7-4FF0-A9D9-B825969AFA6E}"/>
    <dgm:cxn modelId="{ACA976B4-C29B-473C-BCD5-E8E05EFBB978}" type="presOf" srcId="{00C33D36-E0C0-4283-8631-42110208522A}" destId="{6A7A67C1-FEE7-4178-BAC4-AE9C6CC9F0E4}" srcOrd="0" destOrd="0" presId="urn:microsoft.com/office/officeart/2005/8/layout/gear1"/>
    <dgm:cxn modelId="{1BE8B7BF-B398-4DCB-80C5-7BF126F3A933}" type="presOf" srcId="{4503AA50-D14F-442F-978E-6E477F9F39B9}" destId="{5777D376-5777-41F2-AE5D-8E486633898C}" srcOrd="3" destOrd="0" presId="urn:microsoft.com/office/officeart/2005/8/layout/gear1"/>
    <dgm:cxn modelId="{B88D0C35-F513-43A6-AFB7-C755064125B0}" srcId="{9618960E-E0F9-458C-9E34-AD012402DDC8}" destId="{08E3D526-29C0-48AD-85FC-9B03F0E572D1}" srcOrd="0" destOrd="0" parTransId="{748908B1-18E4-4E92-86F8-13AE5D3552F7}" sibTransId="{00C33D36-E0C0-4283-8631-42110208522A}"/>
    <dgm:cxn modelId="{FCCC89D1-5590-45B0-9D6C-A7DB2859A3E5}" type="presOf" srcId="{BF90B279-49BC-49CD-88BE-68C38C2C9114}" destId="{E01C9544-09B3-4874-BFEA-5A26BB058000}" srcOrd="0" destOrd="0" presId="urn:microsoft.com/office/officeart/2005/8/layout/gear1"/>
    <dgm:cxn modelId="{E1816737-721B-47A0-8F6E-6F97C7C01E88}" type="presOf" srcId="{4503AA50-D14F-442F-978E-6E477F9F39B9}" destId="{398DA3DD-5AAF-4F11-8C3D-3176255757AE}" srcOrd="1" destOrd="0" presId="urn:microsoft.com/office/officeart/2005/8/layout/gear1"/>
    <dgm:cxn modelId="{B271741E-2AEB-481C-84C1-11454C93F021}" type="presOf" srcId="{BF90B279-49BC-49CD-88BE-68C38C2C9114}" destId="{2C787D8D-1063-4CCE-AAD6-0ECD5A0C9268}" srcOrd="2" destOrd="0" presId="urn:microsoft.com/office/officeart/2005/8/layout/gear1"/>
    <dgm:cxn modelId="{D477EC08-B265-4E2F-97A4-028B3300E06F}" type="presOf" srcId="{4503AA50-D14F-442F-978E-6E477F9F39B9}" destId="{2BD91CDA-EB20-4D5B-96F6-FA0E8B034C86}" srcOrd="0" destOrd="0" presId="urn:microsoft.com/office/officeart/2005/8/layout/gear1"/>
    <dgm:cxn modelId="{C7B39C6B-2F09-4FC7-9E21-7B951E900CA7}" type="presOf" srcId="{08E3D526-29C0-48AD-85FC-9B03F0E572D1}" destId="{48DC3678-F34D-48EE-A498-8948646FB6BB}" srcOrd="0" destOrd="0" presId="urn:microsoft.com/office/officeart/2005/8/layout/gear1"/>
    <dgm:cxn modelId="{F071B18C-285C-4191-8C6C-42A0C35E505B}" type="presOf" srcId="{4503AA50-D14F-442F-978E-6E477F9F39B9}" destId="{3292753E-36D6-4CD8-ACF0-8F761558CAD4}" srcOrd="2" destOrd="0" presId="urn:microsoft.com/office/officeart/2005/8/layout/gear1"/>
    <dgm:cxn modelId="{E5B747F8-438E-4552-A6E2-CA9DA5649575}" type="presOf" srcId="{08E3D526-29C0-48AD-85FC-9B03F0E572D1}" destId="{4A5CBA5E-FD11-4005-9B9C-FE23F5A049AE}" srcOrd="1" destOrd="0" presId="urn:microsoft.com/office/officeart/2005/8/layout/gear1"/>
    <dgm:cxn modelId="{2D20881C-9B5B-4662-B9F8-14BAD4645037}" type="presOf" srcId="{BF90B279-49BC-49CD-88BE-68C38C2C9114}" destId="{FF3B0689-B807-4F2E-B68C-D94F42733906}" srcOrd="1" destOrd="0" presId="urn:microsoft.com/office/officeart/2005/8/layout/gear1"/>
    <dgm:cxn modelId="{F776EC51-C91F-45AA-84E0-E91D1D5790D5}" type="presOf" srcId="{08E3D526-29C0-48AD-85FC-9B03F0E572D1}" destId="{108F3C47-11D4-4309-8B61-E3BC56AA89DA}" srcOrd="2" destOrd="0" presId="urn:microsoft.com/office/officeart/2005/8/layout/gear1"/>
    <dgm:cxn modelId="{00673F64-5BF4-479D-A3E7-5F0BB0E44959}" type="presOf" srcId="{9618960E-E0F9-458C-9E34-AD012402DDC8}" destId="{88C793CB-F535-45C5-B23A-EA9ECEB1EB58}" srcOrd="0" destOrd="0" presId="urn:microsoft.com/office/officeart/2005/8/layout/gear1"/>
    <dgm:cxn modelId="{2F59C1CA-5CB9-463D-A95D-0999102F40A7}" type="presParOf" srcId="{88C793CB-F535-45C5-B23A-EA9ECEB1EB58}" destId="{48DC3678-F34D-48EE-A498-8948646FB6BB}" srcOrd="0" destOrd="0" presId="urn:microsoft.com/office/officeart/2005/8/layout/gear1"/>
    <dgm:cxn modelId="{1DD20050-6E85-4309-828F-6FE851ACF874}" type="presParOf" srcId="{88C793CB-F535-45C5-B23A-EA9ECEB1EB58}" destId="{4A5CBA5E-FD11-4005-9B9C-FE23F5A049AE}" srcOrd="1" destOrd="0" presId="urn:microsoft.com/office/officeart/2005/8/layout/gear1"/>
    <dgm:cxn modelId="{EF010F54-C749-42A0-A0CA-9C2DB8C6DDF5}" type="presParOf" srcId="{88C793CB-F535-45C5-B23A-EA9ECEB1EB58}" destId="{108F3C47-11D4-4309-8B61-E3BC56AA89DA}" srcOrd="2" destOrd="0" presId="urn:microsoft.com/office/officeart/2005/8/layout/gear1"/>
    <dgm:cxn modelId="{4B520889-E8EC-445A-A756-5EC8FA18C3E8}" type="presParOf" srcId="{88C793CB-F535-45C5-B23A-EA9ECEB1EB58}" destId="{E01C9544-09B3-4874-BFEA-5A26BB058000}" srcOrd="3" destOrd="0" presId="urn:microsoft.com/office/officeart/2005/8/layout/gear1"/>
    <dgm:cxn modelId="{2E4EDBC0-B7E7-4137-BCB0-E7C348CC69F3}" type="presParOf" srcId="{88C793CB-F535-45C5-B23A-EA9ECEB1EB58}" destId="{FF3B0689-B807-4F2E-B68C-D94F42733906}" srcOrd="4" destOrd="0" presId="urn:microsoft.com/office/officeart/2005/8/layout/gear1"/>
    <dgm:cxn modelId="{0D83E733-3731-49C9-A6D2-CCA9211017DB}" type="presParOf" srcId="{88C793CB-F535-45C5-B23A-EA9ECEB1EB58}" destId="{2C787D8D-1063-4CCE-AAD6-0ECD5A0C9268}" srcOrd="5" destOrd="0" presId="urn:microsoft.com/office/officeart/2005/8/layout/gear1"/>
    <dgm:cxn modelId="{96B6AF70-5AF1-4EE5-928B-EB4436F59BDA}" type="presParOf" srcId="{88C793CB-F535-45C5-B23A-EA9ECEB1EB58}" destId="{2BD91CDA-EB20-4D5B-96F6-FA0E8B034C86}" srcOrd="6" destOrd="0" presId="urn:microsoft.com/office/officeart/2005/8/layout/gear1"/>
    <dgm:cxn modelId="{0E869EEA-C4B2-4357-82D5-8EC5882ED83F}" type="presParOf" srcId="{88C793CB-F535-45C5-B23A-EA9ECEB1EB58}" destId="{398DA3DD-5AAF-4F11-8C3D-3176255757AE}" srcOrd="7" destOrd="0" presId="urn:microsoft.com/office/officeart/2005/8/layout/gear1"/>
    <dgm:cxn modelId="{145ED53C-5D6B-4DFB-9363-A4C15866D059}" type="presParOf" srcId="{88C793CB-F535-45C5-B23A-EA9ECEB1EB58}" destId="{3292753E-36D6-4CD8-ACF0-8F761558CAD4}" srcOrd="8" destOrd="0" presId="urn:microsoft.com/office/officeart/2005/8/layout/gear1"/>
    <dgm:cxn modelId="{7AED10F5-0366-4CF7-9182-A3C73CB9CD1C}" type="presParOf" srcId="{88C793CB-F535-45C5-B23A-EA9ECEB1EB58}" destId="{5777D376-5777-41F2-AE5D-8E486633898C}" srcOrd="9" destOrd="0" presId="urn:microsoft.com/office/officeart/2005/8/layout/gear1"/>
    <dgm:cxn modelId="{49140207-BE31-4070-B8F2-240BD6FBF35D}" type="presParOf" srcId="{88C793CB-F535-45C5-B23A-EA9ECEB1EB58}" destId="{6A7A67C1-FEE7-4178-BAC4-AE9C6CC9F0E4}" srcOrd="10" destOrd="0" presId="urn:microsoft.com/office/officeart/2005/8/layout/gear1"/>
    <dgm:cxn modelId="{2B5FA49C-E498-44DF-AF64-129A5420646F}" type="presParOf" srcId="{88C793CB-F535-45C5-B23A-EA9ECEB1EB58}" destId="{86F1C865-725C-453D-B03E-6A96D2F9E0DD}" srcOrd="11" destOrd="0" presId="urn:microsoft.com/office/officeart/2005/8/layout/gear1"/>
    <dgm:cxn modelId="{53040535-2FF7-4205-A81F-2E855D2A59EA}" type="presParOf" srcId="{88C793CB-F535-45C5-B23A-EA9ECEB1EB58}" destId="{B7BF23A9-4B24-408A-A070-54AB977ED055}" srcOrd="12" destOrd="0" presId="urn:microsoft.com/office/officeart/2005/8/layout/gear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4CFEE4-21E0-4685-AF5C-EC7FF136EBD4}" type="doc">
      <dgm:prSet loTypeId="urn:microsoft.com/office/officeart/2005/8/layout/lProcess1" loCatId="process" qsTypeId="urn:microsoft.com/office/officeart/2005/8/quickstyle/simple1" qsCatId="simple" csTypeId="urn:microsoft.com/office/officeart/2005/8/colors/accent1_2" csCatId="accent1" phldr="1"/>
      <dgm:spPr/>
    </dgm:pt>
    <dgm:pt modelId="{3A3859E8-3794-48BC-A310-C75D8AF887DD}">
      <dgm:prSet phldrT="[Text]" custT="1"/>
      <dgm:spPr>
        <a:xfrm>
          <a:off x="868" y="627928"/>
          <a:ext cx="2458280" cy="614570"/>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GB" sz="1400" b="1" dirty="0">
              <a:solidFill>
                <a:sysClr val="window" lastClr="FFFFFF"/>
              </a:solidFill>
              <a:latin typeface="Calibri"/>
              <a:ea typeface="+mn-ea"/>
              <a:cs typeface="+mn-cs"/>
            </a:rPr>
            <a:t>Individual Level</a:t>
          </a:r>
        </a:p>
        <a:p>
          <a:endParaRPr lang="en-GB" sz="1600" dirty="0">
            <a:solidFill>
              <a:sysClr val="window" lastClr="FFFFFF"/>
            </a:solidFill>
            <a:latin typeface="Calibri"/>
            <a:ea typeface="+mn-ea"/>
            <a:cs typeface="+mn-cs"/>
          </a:endParaRPr>
        </a:p>
      </dgm:t>
    </dgm:pt>
    <dgm:pt modelId="{F23236DE-D584-4C7A-8FA8-0B059ADAC859}" type="parTrans" cxnId="{47E4527C-EDD8-445A-A579-A7C1C094B853}">
      <dgm:prSet/>
      <dgm:spPr/>
      <dgm:t>
        <a:bodyPr/>
        <a:lstStyle/>
        <a:p>
          <a:endParaRPr lang="en-GB"/>
        </a:p>
      </dgm:t>
    </dgm:pt>
    <dgm:pt modelId="{09FCDCA7-7CC1-4049-AEDB-5AF032EEFB18}" type="sibTrans" cxnId="{47E4527C-EDD8-445A-A579-A7C1C094B853}">
      <dgm:prSet/>
      <dgm:spPr/>
      <dgm:t>
        <a:bodyPr/>
        <a:lstStyle/>
        <a:p>
          <a:endParaRPr lang="en-GB"/>
        </a:p>
      </dgm:t>
    </dgm:pt>
    <dgm:pt modelId="{FED1502E-46F4-4A8A-867D-FF010006F73D}">
      <dgm:prSet phldrT="[Text]"/>
      <dgm:spPr>
        <a:xfrm>
          <a:off x="2803307" y="627928"/>
          <a:ext cx="2458280" cy="614570"/>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GB" b="1" dirty="0">
              <a:solidFill>
                <a:sysClr val="window" lastClr="FFFFFF"/>
              </a:solidFill>
              <a:latin typeface="Calibri"/>
              <a:ea typeface="+mn-ea"/>
              <a:cs typeface="+mn-cs"/>
            </a:rPr>
            <a:t>Labour market and macroeconomic level</a:t>
          </a:r>
          <a:endParaRPr lang="en-GB" dirty="0">
            <a:solidFill>
              <a:sysClr val="window" lastClr="FFFFFF"/>
            </a:solidFill>
            <a:latin typeface="Calibri"/>
            <a:ea typeface="+mn-ea"/>
            <a:cs typeface="+mn-cs"/>
          </a:endParaRPr>
        </a:p>
      </dgm:t>
    </dgm:pt>
    <dgm:pt modelId="{A45A614F-3CE7-4487-B32E-CAAB6954187B}" type="parTrans" cxnId="{5B13338D-FF66-4BCC-96F1-42DC8E5F257D}">
      <dgm:prSet/>
      <dgm:spPr/>
      <dgm:t>
        <a:bodyPr/>
        <a:lstStyle/>
        <a:p>
          <a:endParaRPr lang="en-GB"/>
        </a:p>
      </dgm:t>
    </dgm:pt>
    <dgm:pt modelId="{A47ACCB0-E33C-475D-8D9F-0691AC5CFABA}" type="sibTrans" cxnId="{5B13338D-FF66-4BCC-96F1-42DC8E5F257D}">
      <dgm:prSet/>
      <dgm:spPr/>
      <dgm:t>
        <a:bodyPr/>
        <a:lstStyle/>
        <a:p>
          <a:endParaRPr lang="en-GB"/>
        </a:p>
      </dgm:t>
    </dgm:pt>
    <dgm:pt modelId="{25FDF589-885D-4C1F-AF9A-84C9304B3787}">
      <dgm:prSet phldrT="[Text]"/>
      <dgm:spPr>
        <a:xfrm>
          <a:off x="5605747" y="627928"/>
          <a:ext cx="2458280" cy="614570"/>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de-DE" b="1" dirty="0" err="1">
              <a:solidFill>
                <a:sysClr val="window" lastClr="FFFFFF"/>
              </a:solidFill>
              <a:latin typeface="Calibri"/>
              <a:ea typeface="+mn-ea"/>
              <a:cs typeface="+mn-cs"/>
            </a:rPr>
            <a:t>Sustainability</a:t>
          </a:r>
          <a:r>
            <a:rPr lang="de-DE" b="1" dirty="0">
              <a:solidFill>
                <a:sysClr val="window" lastClr="FFFFFF"/>
              </a:solidFill>
              <a:latin typeface="Calibri"/>
              <a:ea typeface="+mn-ea"/>
              <a:cs typeface="+mn-cs"/>
            </a:rPr>
            <a:t> </a:t>
          </a:r>
          <a:r>
            <a:rPr lang="de-DE" b="1" dirty="0" err="1">
              <a:solidFill>
                <a:sysClr val="window" lastClr="FFFFFF"/>
              </a:solidFill>
              <a:latin typeface="Calibri"/>
              <a:ea typeface="+mn-ea"/>
              <a:cs typeface="+mn-cs"/>
            </a:rPr>
            <a:t>of</a:t>
          </a:r>
          <a:r>
            <a:rPr lang="de-DE" b="1" dirty="0">
              <a:solidFill>
                <a:sysClr val="window" lastClr="FFFFFF"/>
              </a:solidFill>
              <a:latin typeface="Calibri"/>
              <a:ea typeface="+mn-ea"/>
              <a:cs typeface="+mn-cs"/>
            </a:rPr>
            <a:t> </a:t>
          </a:r>
          <a:r>
            <a:rPr lang="de-DE" b="1" dirty="0" err="1">
              <a:solidFill>
                <a:sysClr val="window" lastClr="FFFFFF"/>
              </a:solidFill>
              <a:latin typeface="Calibri"/>
              <a:ea typeface="+mn-ea"/>
              <a:cs typeface="+mn-cs"/>
            </a:rPr>
            <a:t>social</a:t>
          </a:r>
          <a:r>
            <a:rPr lang="de-DE" b="1" dirty="0">
              <a:solidFill>
                <a:sysClr val="window" lastClr="FFFFFF"/>
              </a:solidFill>
              <a:latin typeface="Calibri"/>
              <a:ea typeface="+mn-ea"/>
              <a:cs typeface="+mn-cs"/>
            </a:rPr>
            <a:t> </a:t>
          </a:r>
          <a:r>
            <a:rPr lang="de-DE" b="1" dirty="0" err="1">
              <a:solidFill>
                <a:sysClr val="window" lastClr="FFFFFF"/>
              </a:solidFill>
              <a:latin typeface="Calibri"/>
              <a:ea typeface="+mn-ea"/>
              <a:cs typeface="+mn-cs"/>
            </a:rPr>
            <a:t>security</a:t>
          </a:r>
          <a:r>
            <a:rPr lang="de-DE" b="1" dirty="0">
              <a:solidFill>
                <a:sysClr val="window" lastClr="FFFFFF"/>
              </a:solidFill>
              <a:latin typeface="Calibri"/>
              <a:ea typeface="+mn-ea"/>
              <a:cs typeface="+mn-cs"/>
            </a:rPr>
            <a:t> </a:t>
          </a:r>
          <a:r>
            <a:rPr lang="de-DE" b="1" dirty="0" err="1">
              <a:solidFill>
                <a:sysClr val="window" lastClr="FFFFFF"/>
              </a:solidFill>
              <a:latin typeface="Calibri"/>
              <a:ea typeface="+mn-ea"/>
              <a:cs typeface="+mn-cs"/>
            </a:rPr>
            <a:t>systems</a:t>
          </a:r>
          <a:r>
            <a:rPr lang="de-DE" b="1" dirty="0">
              <a:solidFill>
                <a:sysClr val="window" lastClr="FFFFFF"/>
              </a:solidFill>
              <a:latin typeface="Calibri"/>
              <a:ea typeface="+mn-ea"/>
              <a:cs typeface="+mn-cs"/>
            </a:rPr>
            <a:t> </a:t>
          </a:r>
          <a:endParaRPr lang="en-GB" dirty="0">
            <a:solidFill>
              <a:sysClr val="window" lastClr="FFFFFF"/>
            </a:solidFill>
            <a:latin typeface="Calibri"/>
            <a:ea typeface="+mn-ea"/>
            <a:cs typeface="+mn-cs"/>
          </a:endParaRPr>
        </a:p>
      </dgm:t>
    </dgm:pt>
    <dgm:pt modelId="{1C9C32E4-988C-4D18-A323-D944AA25C636}" type="parTrans" cxnId="{D5936849-D678-437B-A11F-12B3FF6E0BDC}">
      <dgm:prSet/>
      <dgm:spPr/>
      <dgm:t>
        <a:bodyPr/>
        <a:lstStyle/>
        <a:p>
          <a:endParaRPr lang="en-GB"/>
        </a:p>
      </dgm:t>
    </dgm:pt>
    <dgm:pt modelId="{EA0B2C8F-0ECB-4F1F-B225-397D36075D4D}" type="sibTrans" cxnId="{D5936849-D678-437B-A11F-12B3FF6E0BDC}">
      <dgm:prSet/>
      <dgm:spPr/>
      <dgm:t>
        <a:bodyPr/>
        <a:lstStyle/>
        <a:p>
          <a:endParaRPr lang="en-GB"/>
        </a:p>
      </dgm:t>
    </dgm:pt>
    <dgm:pt modelId="{EA9E5A18-D9E1-48F6-974F-6E29E7A972A3}">
      <dgm:prSet custT="1"/>
      <dgm:spPr>
        <a:xfrm>
          <a:off x="868" y="1457598"/>
          <a:ext cx="2458280" cy="614570"/>
        </a:xfrm>
        <a:prstGeom prst="roundRect">
          <a:avLst>
            <a:gd name="adj" fmla="val 10000"/>
          </a:avLst>
        </a:prstGeom>
        <a:solidFill>
          <a:srgbClr val="99CCFF">
            <a:alpha val="90000"/>
          </a:srgbClr>
        </a:solidFill>
        <a:ln w="25400" cap="flat" cmpd="sng" algn="ctr">
          <a:solidFill>
            <a:srgbClr val="4F81BD">
              <a:alpha val="90000"/>
              <a:tint val="40000"/>
              <a:hueOff val="0"/>
              <a:satOff val="0"/>
              <a:lumOff val="0"/>
              <a:alphaOff val="0"/>
            </a:srgbClr>
          </a:solidFill>
          <a:prstDash val="solid"/>
        </a:ln>
        <a:effectLst/>
      </dgm:spPr>
      <dgm:t>
        <a:bodyPr/>
        <a:lstStyle/>
        <a:p>
          <a:r>
            <a:rPr lang="en-GB" sz="1600" dirty="0">
              <a:solidFill>
                <a:sysClr val="windowText" lastClr="000000">
                  <a:hueOff val="0"/>
                  <a:satOff val="0"/>
                  <a:lumOff val="0"/>
                  <a:alphaOff val="0"/>
                </a:sysClr>
              </a:solidFill>
              <a:latin typeface="Calibri"/>
              <a:ea typeface="+mn-ea"/>
              <a:cs typeface="+mn-cs"/>
            </a:rPr>
            <a:t>Lowering the risk of </a:t>
          </a:r>
          <a:r>
            <a:rPr lang="en-GB" sz="1600" b="1" dirty="0">
              <a:solidFill>
                <a:sysClr val="windowText" lastClr="000000">
                  <a:hueOff val="0"/>
                  <a:satOff val="0"/>
                  <a:lumOff val="0"/>
                  <a:alphaOff val="0"/>
                </a:sysClr>
              </a:solidFill>
              <a:latin typeface="Calibri"/>
              <a:ea typeface="+mn-ea"/>
              <a:cs typeface="+mn-cs"/>
            </a:rPr>
            <a:t>individualisation</a:t>
          </a:r>
          <a:r>
            <a:rPr lang="en-GB" sz="1600" dirty="0">
              <a:solidFill>
                <a:sysClr val="windowText" lastClr="000000">
                  <a:hueOff val="0"/>
                  <a:satOff val="0"/>
                  <a:lumOff val="0"/>
                  <a:alphaOff val="0"/>
                </a:sysClr>
              </a:solidFill>
              <a:latin typeface="Calibri"/>
              <a:ea typeface="+mn-ea"/>
              <a:cs typeface="+mn-cs"/>
            </a:rPr>
            <a:t> of risk</a:t>
          </a:r>
        </a:p>
      </dgm:t>
    </dgm:pt>
    <dgm:pt modelId="{A1F149CF-D8BB-4628-B77F-BC0546C86455}" type="parTrans" cxnId="{EDCE594D-14AF-4FFF-8FEA-772907BA1406}">
      <dgm:prSet/>
      <dgm:spPr>
        <a:xfrm rot="5400000">
          <a:off x="1176233" y="1296273"/>
          <a:ext cx="107549" cy="107549"/>
        </a:xfrm>
        <a:prstGeom prst="rightArrow">
          <a:avLst>
            <a:gd name="adj1" fmla="val 66700"/>
            <a:gd name="adj2" fmla="val 50000"/>
          </a:avLst>
        </a:prstGeom>
        <a:solidFill>
          <a:srgbClr val="99CCFF"/>
        </a:solidFill>
        <a:ln>
          <a:noFill/>
        </a:ln>
        <a:effectLst/>
      </dgm:spPr>
      <dgm:t>
        <a:bodyPr/>
        <a:lstStyle/>
        <a:p>
          <a:endParaRPr lang="en-GB"/>
        </a:p>
      </dgm:t>
    </dgm:pt>
    <dgm:pt modelId="{C4B9B60F-99B4-43DE-856F-E8DCE4807F80}" type="sibTrans" cxnId="{EDCE594D-14AF-4FFF-8FEA-772907BA1406}">
      <dgm:prSet/>
      <dgm:spPr>
        <a:xfrm rot="5400000">
          <a:off x="1176233" y="2125943"/>
          <a:ext cx="107549" cy="107549"/>
        </a:xfrm>
        <a:prstGeom prst="rightArrow">
          <a:avLst>
            <a:gd name="adj1" fmla="val 66700"/>
            <a:gd name="adj2" fmla="val 50000"/>
          </a:avLst>
        </a:prstGeom>
        <a:solidFill>
          <a:srgbClr val="99CCFF"/>
        </a:solidFill>
        <a:ln>
          <a:noFill/>
        </a:ln>
        <a:effectLst/>
      </dgm:spPr>
      <dgm:t>
        <a:bodyPr/>
        <a:lstStyle/>
        <a:p>
          <a:endParaRPr lang="en-GB"/>
        </a:p>
      </dgm:t>
    </dgm:pt>
    <dgm:pt modelId="{9991F041-8FF0-434E-A023-3187833BE49D}">
      <dgm:prSet custT="1"/>
      <dgm:spPr>
        <a:xfrm>
          <a:off x="868" y="2287267"/>
          <a:ext cx="2458280" cy="614570"/>
        </a:xfrm>
        <a:prstGeom prst="roundRect">
          <a:avLst>
            <a:gd name="adj" fmla="val 10000"/>
          </a:avLst>
        </a:prstGeom>
        <a:solidFill>
          <a:srgbClr val="99CCFF">
            <a:alpha val="90000"/>
          </a:srgbClr>
        </a:solidFill>
        <a:ln w="25400" cap="flat" cmpd="sng" algn="ctr">
          <a:solidFill>
            <a:srgbClr val="4F81BD">
              <a:alpha val="90000"/>
              <a:tint val="40000"/>
              <a:hueOff val="0"/>
              <a:satOff val="0"/>
              <a:lumOff val="0"/>
              <a:alphaOff val="0"/>
            </a:srgbClr>
          </a:solidFill>
          <a:prstDash val="solid"/>
        </a:ln>
        <a:effectLst/>
      </dgm:spPr>
      <dgm:t>
        <a:bodyPr/>
        <a:lstStyle/>
        <a:p>
          <a:r>
            <a:rPr lang="en-GB" sz="1600" dirty="0">
              <a:solidFill>
                <a:sysClr val="windowText" lastClr="000000">
                  <a:hueOff val="0"/>
                  <a:satOff val="0"/>
                  <a:lumOff val="0"/>
                  <a:alphaOff val="0"/>
                </a:sysClr>
              </a:solidFill>
              <a:latin typeface="Calibri"/>
              <a:ea typeface="+mn-ea"/>
              <a:cs typeface="+mn-cs"/>
            </a:rPr>
            <a:t>Reducing income </a:t>
          </a:r>
          <a:r>
            <a:rPr lang="en-GB" sz="1600" b="1" dirty="0">
              <a:solidFill>
                <a:sysClr val="windowText" lastClr="000000">
                  <a:hueOff val="0"/>
                  <a:satOff val="0"/>
                  <a:lumOff val="0"/>
                  <a:alphaOff val="0"/>
                </a:sysClr>
              </a:solidFill>
              <a:latin typeface="Calibri"/>
              <a:ea typeface="+mn-ea"/>
              <a:cs typeface="+mn-cs"/>
            </a:rPr>
            <a:t>uncertainty</a:t>
          </a:r>
        </a:p>
      </dgm:t>
    </dgm:pt>
    <dgm:pt modelId="{CFA527C4-84CA-445F-8AD8-515650C4B6AE}" type="parTrans" cxnId="{49123298-BEE8-45CE-BFEB-5E62B4D8115D}">
      <dgm:prSet/>
      <dgm:spPr/>
      <dgm:t>
        <a:bodyPr/>
        <a:lstStyle/>
        <a:p>
          <a:endParaRPr lang="en-GB"/>
        </a:p>
      </dgm:t>
    </dgm:pt>
    <dgm:pt modelId="{5D2005A8-4574-44DB-9544-3B61CD8A41F6}" type="sibTrans" cxnId="{49123298-BEE8-45CE-BFEB-5E62B4D8115D}">
      <dgm:prSet/>
      <dgm:spPr>
        <a:xfrm rot="5400000">
          <a:off x="1176233" y="2955612"/>
          <a:ext cx="107549" cy="107549"/>
        </a:xfrm>
        <a:prstGeom prst="rightArrow">
          <a:avLst>
            <a:gd name="adj1" fmla="val 66700"/>
            <a:gd name="adj2" fmla="val 50000"/>
          </a:avLst>
        </a:prstGeom>
        <a:solidFill>
          <a:srgbClr val="99CCFF"/>
        </a:solidFill>
        <a:ln>
          <a:noFill/>
        </a:ln>
        <a:effectLst/>
      </dgm:spPr>
      <dgm:t>
        <a:bodyPr/>
        <a:lstStyle/>
        <a:p>
          <a:endParaRPr lang="en-GB"/>
        </a:p>
      </dgm:t>
    </dgm:pt>
    <dgm:pt modelId="{1D90D019-506D-4DAC-81D1-78B7ABBB2F98}">
      <dgm:prSet custT="1"/>
      <dgm:spPr>
        <a:xfrm>
          <a:off x="868" y="3116937"/>
          <a:ext cx="2458280" cy="614570"/>
        </a:xfrm>
        <a:prstGeom prst="roundRect">
          <a:avLst>
            <a:gd name="adj" fmla="val 10000"/>
          </a:avLst>
        </a:prstGeom>
        <a:solidFill>
          <a:srgbClr val="99CCFF">
            <a:alpha val="90000"/>
          </a:srgbClr>
        </a:solidFill>
        <a:ln w="25400" cap="flat" cmpd="sng" algn="ctr">
          <a:solidFill>
            <a:srgbClr val="4F81BD">
              <a:alpha val="90000"/>
              <a:tint val="40000"/>
              <a:hueOff val="0"/>
              <a:satOff val="0"/>
              <a:lumOff val="0"/>
              <a:alphaOff val="0"/>
            </a:srgbClr>
          </a:solidFill>
          <a:prstDash val="solid"/>
        </a:ln>
        <a:effectLst/>
      </dgm:spPr>
      <dgm:t>
        <a:bodyPr/>
        <a:lstStyle/>
        <a:p>
          <a:r>
            <a:rPr lang="en-GB" sz="1600" dirty="0">
              <a:solidFill>
                <a:sysClr val="windowText" lastClr="000000">
                  <a:hueOff val="0"/>
                  <a:satOff val="0"/>
                  <a:lumOff val="0"/>
                  <a:alphaOff val="0"/>
                </a:sysClr>
              </a:solidFill>
              <a:latin typeface="Calibri"/>
              <a:ea typeface="+mn-ea"/>
              <a:cs typeface="+mn-cs"/>
            </a:rPr>
            <a:t>Reducing precariousness and </a:t>
          </a:r>
          <a:r>
            <a:rPr lang="en-GB" sz="1600" b="1" dirty="0">
              <a:solidFill>
                <a:sysClr val="windowText" lastClr="000000">
                  <a:hueOff val="0"/>
                  <a:satOff val="0"/>
                  <a:lumOff val="0"/>
                  <a:alphaOff val="0"/>
                </a:sysClr>
              </a:solidFill>
              <a:latin typeface="Calibri"/>
              <a:ea typeface="+mn-ea"/>
              <a:cs typeface="+mn-cs"/>
            </a:rPr>
            <a:t>poverty</a:t>
          </a:r>
        </a:p>
      </dgm:t>
    </dgm:pt>
    <dgm:pt modelId="{FEFCB6E2-CC89-4614-8762-4EF91EDB1581}" type="parTrans" cxnId="{E7E9FD0F-8D06-4D5B-A3E5-45A4235BD660}">
      <dgm:prSet/>
      <dgm:spPr/>
      <dgm:t>
        <a:bodyPr/>
        <a:lstStyle/>
        <a:p>
          <a:endParaRPr lang="en-GB"/>
        </a:p>
      </dgm:t>
    </dgm:pt>
    <dgm:pt modelId="{19CD1A50-FB0B-40CE-8940-76CC3677503C}" type="sibTrans" cxnId="{E7E9FD0F-8D06-4D5B-A3E5-45A4235BD660}">
      <dgm:prSet/>
      <dgm:spPr/>
      <dgm:t>
        <a:bodyPr/>
        <a:lstStyle/>
        <a:p>
          <a:endParaRPr lang="en-GB"/>
        </a:p>
      </dgm:t>
    </dgm:pt>
    <dgm:pt modelId="{7BB6B1BD-0942-4476-84F6-0E9F06347FD2}">
      <dgm:prSet custT="1"/>
      <dgm:spPr>
        <a:xfrm>
          <a:off x="2808310" y="1457598"/>
          <a:ext cx="2448274" cy="896399"/>
        </a:xfrm>
        <a:prstGeom prst="roundRect">
          <a:avLst>
            <a:gd name="adj" fmla="val 10000"/>
          </a:avLst>
        </a:prstGeom>
        <a:solidFill>
          <a:srgbClr val="99CCFF">
            <a:alpha val="90000"/>
          </a:srgbClr>
        </a:solidFill>
        <a:ln w="25400" cap="flat" cmpd="sng" algn="ctr">
          <a:solidFill>
            <a:srgbClr val="4F81BD">
              <a:alpha val="90000"/>
              <a:tint val="40000"/>
              <a:hueOff val="0"/>
              <a:satOff val="0"/>
              <a:lumOff val="0"/>
              <a:alphaOff val="0"/>
            </a:srgbClr>
          </a:solidFill>
          <a:prstDash val="solid"/>
        </a:ln>
        <a:effectLst/>
      </dgm:spPr>
      <dgm:t>
        <a:bodyPr/>
        <a:lstStyle/>
        <a:p>
          <a:r>
            <a:rPr lang="de-DE" sz="1600" dirty="0" err="1">
              <a:solidFill>
                <a:sysClr val="windowText" lastClr="000000">
                  <a:hueOff val="0"/>
                  <a:satOff val="0"/>
                  <a:lumOff val="0"/>
                  <a:alphaOff val="0"/>
                </a:sysClr>
              </a:solidFill>
              <a:latin typeface="Calibri"/>
              <a:ea typeface="+mn-ea"/>
              <a:cs typeface="+mn-cs"/>
            </a:rPr>
            <a:t>Improving</a:t>
          </a:r>
          <a:r>
            <a:rPr lang="de-DE" sz="1600" dirty="0">
              <a:solidFill>
                <a:sysClr val="windowText" lastClr="000000">
                  <a:hueOff val="0"/>
                  <a:satOff val="0"/>
                  <a:lumOff val="0"/>
                  <a:alphaOff val="0"/>
                </a:sysClr>
              </a:solidFill>
              <a:latin typeface="Calibri"/>
              <a:ea typeface="+mn-ea"/>
              <a:cs typeface="+mn-cs"/>
            </a:rPr>
            <a:t> </a:t>
          </a:r>
          <a:r>
            <a:rPr lang="de-DE" sz="1600" b="1" dirty="0" err="1">
              <a:solidFill>
                <a:sysClr val="windowText" lastClr="000000">
                  <a:hueOff val="0"/>
                  <a:satOff val="0"/>
                  <a:lumOff val="0"/>
                  <a:alphaOff val="0"/>
                </a:sysClr>
              </a:solidFill>
              <a:latin typeface="Calibri"/>
              <a:ea typeface="+mn-ea"/>
              <a:cs typeface="+mn-cs"/>
            </a:rPr>
            <a:t>labour</a:t>
          </a:r>
          <a:r>
            <a:rPr lang="de-DE" sz="1600" b="1" dirty="0">
              <a:solidFill>
                <a:sysClr val="windowText" lastClr="000000">
                  <a:hueOff val="0"/>
                  <a:satOff val="0"/>
                  <a:lumOff val="0"/>
                  <a:alphaOff val="0"/>
                </a:sysClr>
              </a:solidFill>
              <a:latin typeface="Calibri"/>
              <a:ea typeface="+mn-ea"/>
              <a:cs typeface="+mn-cs"/>
            </a:rPr>
            <a:t> </a:t>
          </a:r>
          <a:r>
            <a:rPr lang="de-DE" sz="1600" b="1" dirty="0" err="1">
              <a:solidFill>
                <a:sysClr val="windowText" lastClr="000000">
                  <a:hueOff val="0"/>
                  <a:satOff val="0"/>
                  <a:lumOff val="0"/>
                  <a:alphaOff val="0"/>
                </a:sysClr>
              </a:solidFill>
              <a:latin typeface="Calibri"/>
              <a:ea typeface="+mn-ea"/>
              <a:cs typeface="+mn-cs"/>
            </a:rPr>
            <a:t>market</a:t>
          </a:r>
          <a:r>
            <a:rPr lang="de-DE" sz="1600" b="1" dirty="0">
              <a:solidFill>
                <a:sysClr val="windowText" lastClr="000000">
                  <a:hueOff val="0"/>
                  <a:satOff val="0"/>
                  <a:lumOff val="0"/>
                  <a:alphaOff val="0"/>
                </a:sysClr>
              </a:solidFill>
              <a:latin typeface="Calibri"/>
              <a:ea typeface="+mn-ea"/>
              <a:cs typeface="+mn-cs"/>
            </a:rPr>
            <a:t> </a:t>
          </a:r>
          <a:r>
            <a:rPr lang="de-DE" sz="1600" b="1" dirty="0" err="1">
              <a:solidFill>
                <a:sysClr val="windowText" lastClr="000000">
                  <a:hueOff val="0"/>
                  <a:satOff val="0"/>
                  <a:lumOff val="0"/>
                  <a:alphaOff val="0"/>
                </a:sysClr>
              </a:solidFill>
              <a:latin typeface="Calibri"/>
              <a:ea typeface="+mn-ea"/>
              <a:cs typeface="+mn-cs"/>
            </a:rPr>
            <a:t>dynamism</a:t>
          </a:r>
          <a:r>
            <a:rPr lang="de-DE" sz="1600" b="1" dirty="0">
              <a:solidFill>
                <a:sysClr val="windowText" lastClr="000000">
                  <a:hueOff val="0"/>
                  <a:satOff val="0"/>
                  <a:lumOff val="0"/>
                  <a:alphaOff val="0"/>
                </a:sysClr>
              </a:solidFill>
              <a:latin typeface="Calibri"/>
              <a:ea typeface="+mn-ea"/>
              <a:cs typeface="+mn-cs"/>
            </a:rPr>
            <a:t> </a:t>
          </a:r>
          <a:r>
            <a:rPr lang="de-DE" sz="1600" dirty="0" err="1">
              <a:solidFill>
                <a:sysClr val="windowText" lastClr="000000">
                  <a:hueOff val="0"/>
                  <a:satOff val="0"/>
                  <a:lumOff val="0"/>
                  <a:alphaOff val="0"/>
                </a:sysClr>
              </a:solidFill>
              <a:latin typeface="Calibri"/>
              <a:ea typeface="+mn-ea"/>
              <a:cs typeface="+mn-cs"/>
            </a:rPr>
            <a:t>and</a:t>
          </a:r>
          <a:r>
            <a:rPr lang="de-DE" sz="1600" dirty="0">
              <a:solidFill>
                <a:sysClr val="windowText" lastClr="000000">
                  <a:hueOff val="0"/>
                  <a:satOff val="0"/>
                  <a:lumOff val="0"/>
                  <a:alphaOff val="0"/>
                </a:sysClr>
              </a:solidFill>
              <a:latin typeface="Calibri"/>
              <a:ea typeface="+mn-ea"/>
              <a:cs typeface="+mn-cs"/>
            </a:rPr>
            <a:t> </a:t>
          </a:r>
          <a:r>
            <a:rPr lang="de-DE" sz="1600" dirty="0" err="1">
              <a:solidFill>
                <a:sysClr val="windowText" lastClr="000000">
                  <a:hueOff val="0"/>
                  <a:satOff val="0"/>
                  <a:lumOff val="0"/>
                  <a:alphaOff val="0"/>
                </a:sysClr>
              </a:solidFill>
              <a:latin typeface="Calibri"/>
              <a:ea typeface="+mn-ea"/>
              <a:cs typeface="+mn-cs"/>
            </a:rPr>
            <a:t>efficiency</a:t>
          </a:r>
          <a:r>
            <a:rPr lang="de-DE" sz="1600" dirty="0">
              <a:solidFill>
                <a:sysClr val="windowText" lastClr="000000">
                  <a:hueOff val="0"/>
                  <a:satOff val="0"/>
                  <a:lumOff val="0"/>
                  <a:alphaOff val="0"/>
                </a:sysClr>
              </a:solidFill>
              <a:latin typeface="Calibri"/>
              <a:ea typeface="+mn-ea"/>
              <a:cs typeface="+mn-cs"/>
            </a:rPr>
            <a:t> </a:t>
          </a:r>
          <a:r>
            <a:rPr lang="de-DE" sz="1600" dirty="0" err="1">
              <a:solidFill>
                <a:sysClr val="windowText" lastClr="000000">
                  <a:hueOff val="0"/>
                  <a:satOff val="0"/>
                  <a:lumOff val="0"/>
                  <a:alphaOff val="0"/>
                </a:sysClr>
              </a:solidFill>
              <a:latin typeface="Calibri"/>
              <a:ea typeface="+mn-ea"/>
              <a:cs typeface="+mn-cs"/>
            </a:rPr>
            <a:t>of</a:t>
          </a:r>
          <a:r>
            <a:rPr lang="de-DE" sz="1600" dirty="0">
              <a:solidFill>
                <a:sysClr val="windowText" lastClr="000000">
                  <a:hueOff val="0"/>
                  <a:satOff val="0"/>
                  <a:lumOff val="0"/>
                  <a:alphaOff val="0"/>
                </a:sysClr>
              </a:solidFill>
              <a:latin typeface="Calibri"/>
              <a:ea typeface="+mn-ea"/>
              <a:cs typeface="+mn-cs"/>
            </a:rPr>
            <a:t> </a:t>
          </a:r>
          <a:r>
            <a:rPr lang="de-DE" sz="1600" b="1" dirty="0" err="1">
              <a:solidFill>
                <a:sysClr val="windowText" lastClr="000000">
                  <a:hueOff val="0"/>
                  <a:satOff val="0"/>
                  <a:lumOff val="0"/>
                  <a:alphaOff val="0"/>
                </a:sysClr>
              </a:solidFill>
              <a:latin typeface="Calibri"/>
              <a:ea typeface="+mn-ea"/>
              <a:cs typeface="+mn-cs"/>
            </a:rPr>
            <a:t>factor</a:t>
          </a:r>
          <a:r>
            <a:rPr lang="de-DE" sz="1600" b="1" dirty="0">
              <a:solidFill>
                <a:sysClr val="windowText" lastClr="000000">
                  <a:hueOff val="0"/>
                  <a:satOff val="0"/>
                  <a:lumOff val="0"/>
                  <a:alphaOff val="0"/>
                </a:sysClr>
              </a:solidFill>
              <a:latin typeface="Calibri"/>
              <a:ea typeface="+mn-ea"/>
              <a:cs typeface="+mn-cs"/>
            </a:rPr>
            <a:t> </a:t>
          </a:r>
          <a:r>
            <a:rPr lang="de-DE" sz="1600" b="1" dirty="0" err="1">
              <a:solidFill>
                <a:sysClr val="windowText" lastClr="000000">
                  <a:hueOff val="0"/>
                  <a:satOff val="0"/>
                  <a:lumOff val="0"/>
                  <a:alphaOff val="0"/>
                </a:sysClr>
              </a:solidFill>
              <a:latin typeface="Calibri"/>
              <a:ea typeface="+mn-ea"/>
              <a:cs typeface="+mn-cs"/>
            </a:rPr>
            <a:t>allocation</a:t>
          </a:r>
          <a:endParaRPr lang="en-GB" sz="1600" b="1" dirty="0">
            <a:solidFill>
              <a:sysClr val="windowText" lastClr="000000">
                <a:hueOff val="0"/>
                <a:satOff val="0"/>
                <a:lumOff val="0"/>
                <a:alphaOff val="0"/>
              </a:sysClr>
            </a:solidFill>
            <a:latin typeface="Calibri"/>
            <a:ea typeface="+mn-ea"/>
            <a:cs typeface="+mn-cs"/>
          </a:endParaRPr>
        </a:p>
      </dgm:t>
    </dgm:pt>
    <dgm:pt modelId="{FCC1B8B8-8E88-4223-9FD1-2EEC977F7463}" type="parTrans" cxnId="{EDF3BD62-E02B-438B-92BE-74DAC6D3FC56}">
      <dgm:prSet/>
      <dgm:spPr>
        <a:xfrm rot="5400000">
          <a:off x="3978673" y="1296273"/>
          <a:ext cx="107549" cy="107549"/>
        </a:xfrm>
        <a:prstGeom prst="rightArrow">
          <a:avLst>
            <a:gd name="adj1" fmla="val 66700"/>
            <a:gd name="adj2" fmla="val 50000"/>
          </a:avLst>
        </a:prstGeom>
        <a:solidFill>
          <a:srgbClr val="99CCFF"/>
        </a:solidFill>
        <a:ln>
          <a:noFill/>
        </a:ln>
        <a:effectLst/>
      </dgm:spPr>
      <dgm:t>
        <a:bodyPr/>
        <a:lstStyle/>
        <a:p>
          <a:endParaRPr lang="en-GB"/>
        </a:p>
      </dgm:t>
    </dgm:pt>
    <dgm:pt modelId="{E58F5DD9-2919-4955-86E3-487AC3EB2FC5}" type="sibTrans" cxnId="{EDF3BD62-E02B-438B-92BE-74DAC6D3FC56}">
      <dgm:prSet/>
      <dgm:spPr>
        <a:xfrm rot="5235517">
          <a:off x="3975570" y="2532461"/>
          <a:ext cx="214913" cy="196588"/>
        </a:xfrm>
        <a:prstGeom prst="rightArrow">
          <a:avLst>
            <a:gd name="adj1" fmla="val 66700"/>
            <a:gd name="adj2" fmla="val 50000"/>
          </a:avLst>
        </a:prstGeom>
        <a:solidFill>
          <a:srgbClr val="99CCFF"/>
        </a:solidFill>
        <a:ln>
          <a:noFill/>
        </a:ln>
        <a:effectLst/>
      </dgm:spPr>
      <dgm:t>
        <a:bodyPr/>
        <a:lstStyle/>
        <a:p>
          <a:endParaRPr lang="en-GB"/>
        </a:p>
      </dgm:t>
    </dgm:pt>
    <dgm:pt modelId="{4FFC0DB7-B19C-4420-BD4E-AAF849D3672F}">
      <dgm:prSet custT="1"/>
      <dgm:spPr>
        <a:xfrm>
          <a:off x="2880313" y="2796032"/>
          <a:ext cx="2448274" cy="1227013"/>
        </a:xfrm>
        <a:prstGeom prst="roundRect">
          <a:avLst>
            <a:gd name="adj" fmla="val 10000"/>
          </a:avLst>
        </a:prstGeom>
        <a:solidFill>
          <a:srgbClr val="99CCFF">
            <a:alpha val="90000"/>
          </a:srgbClr>
        </a:solidFill>
        <a:ln w="25400" cap="flat" cmpd="sng" algn="ctr">
          <a:solidFill>
            <a:srgbClr val="4F81BD">
              <a:alpha val="90000"/>
              <a:tint val="40000"/>
              <a:hueOff val="0"/>
              <a:satOff val="0"/>
              <a:lumOff val="0"/>
              <a:alphaOff val="0"/>
            </a:srgbClr>
          </a:solidFill>
          <a:prstDash val="solid"/>
        </a:ln>
        <a:effectLst/>
      </dgm:spPr>
      <dgm:t>
        <a:bodyPr/>
        <a:lstStyle/>
        <a:p>
          <a:r>
            <a:rPr lang="de-DE" sz="1600" dirty="0" err="1">
              <a:solidFill>
                <a:sysClr val="windowText" lastClr="000000">
                  <a:hueOff val="0"/>
                  <a:satOff val="0"/>
                  <a:lumOff val="0"/>
                  <a:alphaOff val="0"/>
                </a:sysClr>
              </a:solidFill>
              <a:latin typeface="Calibri"/>
              <a:ea typeface="+mn-ea"/>
              <a:cs typeface="+mn-cs"/>
            </a:rPr>
            <a:t>Improving</a:t>
          </a:r>
          <a:r>
            <a:rPr lang="de-DE" sz="1600" dirty="0">
              <a:solidFill>
                <a:sysClr val="windowText" lastClr="000000">
                  <a:hueOff val="0"/>
                  <a:satOff val="0"/>
                  <a:lumOff val="0"/>
                  <a:alphaOff val="0"/>
                </a:sysClr>
              </a:solidFill>
              <a:latin typeface="Calibri"/>
              <a:ea typeface="+mn-ea"/>
              <a:cs typeface="+mn-cs"/>
            </a:rPr>
            <a:t> </a:t>
          </a:r>
          <a:r>
            <a:rPr lang="de-DE" sz="1600" dirty="0" err="1">
              <a:solidFill>
                <a:sysClr val="windowText" lastClr="000000">
                  <a:hueOff val="0"/>
                  <a:satOff val="0"/>
                  <a:lumOff val="0"/>
                  <a:alphaOff val="0"/>
                </a:sysClr>
              </a:solidFill>
              <a:latin typeface="Calibri"/>
              <a:ea typeface="+mn-ea"/>
              <a:cs typeface="+mn-cs"/>
            </a:rPr>
            <a:t>social</a:t>
          </a:r>
          <a:r>
            <a:rPr lang="de-DE" sz="1600" dirty="0">
              <a:solidFill>
                <a:sysClr val="windowText" lastClr="000000">
                  <a:hueOff val="0"/>
                  <a:satOff val="0"/>
                  <a:lumOff val="0"/>
                  <a:alphaOff val="0"/>
                </a:sysClr>
              </a:solidFill>
              <a:latin typeface="Calibri"/>
              <a:ea typeface="+mn-ea"/>
              <a:cs typeface="+mn-cs"/>
            </a:rPr>
            <a:t> </a:t>
          </a:r>
          <a:r>
            <a:rPr lang="de-DE" sz="1600" dirty="0" err="1">
              <a:solidFill>
                <a:sysClr val="windowText" lastClr="000000">
                  <a:hueOff val="0"/>
                  <a:satOff val="0"/>
                  <a:lumOff val="0"/>
                  <a:alphaOff val="0"/>
                </a:sysClr>
              </a:solidFill>
              <a:latin typeface="Calibri"/>
              <a:ea typeface="+mn-ea"/>
              <a:cs typeface="+mn-cs"/>
            </a:rPr>
            <a:t>security</a:t>
          </a:r>
          <a:r>
            <a:rPr lang="de-DE" sz="1600" dirty="0">
              <a:solidFill>
                <a:sysClr val="windowText" lastClr="000000">
                  <a:hueOff val="0"/>
                  <a:satOff val="0"/>
                  <a:lumOff val="0"/>
                  <a:alphaOff val="0"/>
                </a:sysClr>
              </a:solidFill>
              <a:latin typeface="Calibri"/>
              <a:ea typeface="+mn-ea"/>
              <a:cs typeface="+mn-cs"/>
            </a:rPr>
            <a:t> </a:t>
          </a:r>
          <a:r>
            <a:rPr lang="de-DE" sz="1600" dirty="0" err="1">
              <a:solidFill>
                <a:sysClr val="windowText" lastClr="000000">
                  <a:hueOff val="0"/>
                  <a:satOff val="0"/>
                  <a:lumOff val="0"/>
                  <a:alphaOff val="0"/>
                </a:sysClr>
              </a:solidFill>
              <a:latin typeface="Calibri"/>
              <a:ea typeface="+mn-ea"/>
              <a:cs typeface="+mn-cs"/>
            </a:rPr>
            <a:t>systems</a:t>
          </a:r>
          <a:r>
            <a:rPr lang="de-DE" sz="1600" dirty="0">
              <a:solidFill>
                <a:sysClr val="windowText" lastClr="000000">
                  <a:hueOff val="0"/>
                  <a:satOff val="0"/>
                  <a:lumOff val="0"/>
                  <a:alphaOff val="0"/>
                </a:sysClr>
              </a:solidFill>
              <a:latin typeface="Calibri"/>
              <a:ea typeface="+mn-ea"/>
              <a:cs typeface="+mn-cs"/>
            </a:rPr>
            <a:t>' </a:t>
          </a:r>
          <a:r>
            <a:rPr lang="de-DE" sz="1600" dirty="0" err="1">
              <a:solidFill>
                <a:sysClr val="windowText" lastClr="000000">
                  <a:hueOff val="0"/>
                  <a:satOff val="0"/>
                  <a:lumOff val="0"/>
                  <a:alphaOff val="0"/>
                </a:sysClr>
              </a:solidFill>
              <a:latin typeface="Calibri"/>
              <a:ea typeface="+mn-ea"/>
              <a:cs typeface="+mn-cs"/>
            </a:rPr>
            <a:t>ability</a:t>
          </a:r>
          <a:r>
            <a:rPr lang="de-DE" sz="1600" dirty="0">
              <a:solidFill>
                <a:sysClr val="windowText" lastClr="000000">
                  <a:hueOff val="0"/>
                  <a:satOff val="0"/>
                  <a:lumOff val="0"/>
                  <a:alphaOff val="0"/>
                </a:sysClr>
              </a:solidFill>
              <a:latin typeface="Calibri"/>
              <a:ea typeface="+mn-ea"/>
              <a:cs typeface="+mn-cs"/>
            </a:rPr>
            <a:t> </a:t>
          </a:r>
          <a:r>
            <a:rPr lang="de-DE" sz="1600" dirty="0" err="1">
              <a:solidFill>
                <a:sysClr val="windowText" lastClr="000000">
                  <a:hueOff val="0"/>
                  <a:satOff val="0"/>
                  <a:lumOff val="0"/>
                  <a:alphaOff val="0"/>
                </a:sysClr>
              </a:solidFill>
              <a:latin typeface="Calibri"/>
              <a:ea typeface="+mn-ea"/>
              <a:cs typeface="+mn-cs"/>
            </a:rPr>
            <a:t>to</a:t>
          </a:r>
          <a:r>
            <a:rPr lang="de-DE" sz="1600" dirty="0">
              <a:solidFill>
                <a:sysClr val="windowText" lastClr="000000">
                  <a:hueOff val="0"/>
                  <a:satOff val="0"/>
                  <a:lumOff val="0"/>
                  <a:alphaOff val="0"/>
                </a:sysClr>
              </a:solidFill>
              <a:latin typeface="Calibri"/>
              <a:ea typeface="+mn-ea"/>
              <a:cs typeface="+mn-cs"/>
            </a:rPr>
            <a:t> </a:t>
          </a:r>
          <a:r>
            <a:rPr lang="de-DE" sz="1600" b="1" dirty="0" err="1">
              <a:solidFill>
                <a:sysClr val="windowText" lastClr="000000">
                  <a:hueOff val="0"/>
                  <a:satOff val="0"/>
                  <a:lumOff val="0"/>
                  <a:alphaOff val="0"/>
                </a:sysClr>
              </a:solidFill>
              <a:latin typeface="Calibri"/>
              <a:ea typeface="+mn-ea"/>
              <a:cs typeface="+mn-cs"/>
            </a:rPr>
            <a:t>dampen</a:t>
          </a:r>
          <a:r>
            <a:rPr lang="de-DE" sz="1600" b="1" dirty="0">
              <a:solidFill>
                <a:sysClr val="windowText" lastClr="000000">
                  <a:hueOff val="0"/>
                  <a:satOff val="0"/>
                  <a:lumOff val="0"/>
                  <a:alphaOff val="0"/>
                </a:sysClr>
              </a:solidFill>
              <a:latin typeface="Calibri"/>
              <a:ea typeface="+mn-ea"/>
              <a:cs typeface="+mn-cs"/>
            </a:rPr>
            <a:t> </a:t>
          </a:r>
          <a:r>
            <a:rPr lang="de-DE" sz="1600" b="1" dirty="0" err="1">
              <a:solidFill>
                <a:sysClr val="windowText" lastClr="000000">
                  <a:hueOff val="0"/>
                  <a:satOff val="0"/>
                  <a:lumOff val="0"/>
                  <a:alphaOff val="0"/>
                </a:sysClr>
              </a:solidFill>
              <a:latin typeface="Calibri"/>
              <a:ea typeface="+mn-ea"/>
              <a:cs typeface="+mn-cs"/>
            </a:rPr>
            <a:t>economic</a:t>
          </a:r>
          <a:r>
            <a:rPr lang="de-DE" sz="1600" b="1" dirty="0">
              <a:solidFill>
                <a:sysClr val="windowText" lastClr="000000">
                  <a:hueOff val="0"/>
                  <a:satOff val="0"/>
                  <a:lumOff val="0"/>
                  <a:alphaOff val="0"/>
                </a:sysClr>
              </a:solidFill>
              <a:latin typeface="Calibri"/>
              <a:ea typeface="+mn-ea"/>
              <a:cs typeface="+mn-cs"/>
            </a:rPr>
            <a:t> </a:t>
          </a:r>
          <a:r>
            <a:rPr lang="de-DE" sz="1600" b="1" dirty="0" err="1">
              <a:solidFill>
                <a:sysClr val="windowText" lastClr="000000">
                  <a:hueOff val="0"/>
                  <a:satOff val="0"/>
                  <a:lumOff val="0"/>
                  <a:alphaOff val="0"/>
                </a:sysClr>
              </a:solidFill>
              <a:latin typeface="Calibri"/>
              <a:ea typeface="+mn-ea"/>
              <a:cs typeface="+mn-cs"/>
            </a:rPr>
            <a:t>cycles</a:t>
          </a:r>
          <a:endParaRPr lang="de-DE" sz="1600" b="1" dirty="0">
            <a:solidFill>
              <a:sysClr val="windowText" lastClr="000000">
                <a:hueOff val="0"/>
                <a:satOff val="0"/>
                <a:lumOff val="0"/>
                <a:alphaOff val="0"/>
              </a:sysClr>
            </a:solidFill>
            <a:latin typeface="Calibri"/>
            <a:ea typeface="+mn-ea"/>
            <a:cs typeface="+mn-cs"/>
          </a:endParaRPr>
        </a:p>
      </dgm:t>
    </dgm:pt>
    <dgm:pt modelId="{0341C14D-4027-49B4-A6E5-DED4AE36FB96}" type="parTrans" cxnId="{965A85E5-8306-4950-9E26-07589A03EBDC}">
      <dgm:prSet/>
      <dgm:spPr/>
      <dgm:t>
        <a:bodyPr/>
        <a:lstStyle/>
        <a:p>
          <a:endParaRPr lang="en-GB"/>
        </a:p>
      </dgm:t>
    </dgm:pt>
    <dgm:pt modelId="{6C19C1FF-A50A-4D51-985A-3B1443928436}" type="sibTrans" cxnId="{965A85E5-8306-4950-9E26-07589A03EBDC}">
      <dgm:prSet/>
      <dgm:spPr/>
      <dgm:t>
        <a:bodyPr/>
        <a:lstStyle/>
        <a:p>
          <a:endParaRPr lang="en-GB"/>
        </a:p>
      </dgm:t>
    </dgm:pt>
    <dgm:pt modelId="{62735B60-90C5-4AAD-BB45-9216EDAFAB87}">
      <dgm:prSet custT="1"/>
      <dgm:spPr>
        <a:xfrm>
          <a:off x="5616625" y="1457598"/>
          <a:ext cx="2436524" cy="1510791"/>
        </a:xfrm>
        <a:prstGeom prst="roundRect">
          <a:avLst>
            <a:gd name="adj" fmla="val 10000"/>
          </a:avLst>
        </a:prstGeom>
        <a:solidFill>
          <a:srgbClr val="99CCFF">
            <a:alpha val="90000"/>
          </a:srgbClr>
        </a:solidFill>
        <a:ln w="25400" cap="flat" cmpd="sng" algn="ctr">
          <a:solidFill>
            <a:srgbClr val="4F81BD">
              <a:alpha val="90000"/>
              <a:tint val="40000"/>
              <a:hueOff val="0"/>
              <a:satOff val="0"/>
              <a:lumOff val="0"/>
              <a:alphaOff val="0"/>
            </a:srgbClr>
          </a:solidFill>
          <a:prstDash val="solid"/>
        </a:ln>
        <a:effectLst/>
      </dgm:spPr>
      <dgm:t>
        <a:bodyPr/>
        <a:lstStyle/>
        <a:p>
          <a:r>
            <a:rPr lang="de-DE" sz="1600" dirty="0" err="1">
              <a:solidFill>
                <a:sysClr val="windowText" lastClr="000000">
                  <a:hueOff val="0"/>
                  <a:satOff val="0"/>
                  <a:lumOff val="0"/>
                  <a:alphaOff val="0"/>
                </a:sysClr>
              </a:solidFill>
              <a:latin typeface="Calibri"/>
              <a:ea typeface="+mn-ea"/>
              <a:cs typeface="+mn-cs"/>
            </a:rPr>
            <a:t>Reversing</a:t>
          </a:r>
          <a:r>
            <a:rPr lang="de-DE" sz="1600" dirty="0">
              <a:solidFill>
                <a:sysClr val="windowText" lastClr="000000">
                  <a:hueOff val="0"/>
                  <a:satOff val="0"/>
                  <a:lumOff val="0"/>
                  <a:alphaOff val="0"/>
                </a:sysClr>
              </a:solidFill>
              <a:latin typeface="Calibri"/>
              <a:ea typeface="+mn-ea"/>
              <a:cs typeface="+mn-cs"/>
            </a:rPr>
            <a:t> </a:t>
          </a:r>
          <a:r>
            <a:rPr lang="de-DE" sz="1600" dirty="0" err="1">
              <a:solidFill>
                <a:sysClr val="windowText" lastClr="000000">
                  <a:hueOff val="0"/>
                  <a:satOff val="0"/>
                  <a:lumOff val="0"/>
                  <a:alphaOff val="0"/>
                </a:sysClr>
              </a:solidFill>
              <a:latin typeface="Calibri"/>
              <a:ea typeface="+mn-ea"/>
              <a:cs typeface="+mn-cs"/>
            </a:rPr>
            <a:t>the</a:t>
          </a:r>
          <a:r>
            <a:rPr lang="de-DE" sz="1600" dirty="0">
              <a:solidFill>
                <a:sysClr val="windowText" lastClr="000000">
                  <a:hueOff val="0"/>
                  <a:satOff val="0"/>
                  <a:lumOff val="0"/>
                  <a:alphaOff val="0"/>
                </a:sysClr>
              </a:solidFill>
              <a:latin typeface="Calibri"/>
              <a:ea typeface="+mn-ea"/>
              <a:cs typeface="+mn-cs"/>
            </a:rPr>
            <a:t> </a:t>
          </a:r>
          <a:r>
            <a:rPr lang="de-DE" sz="1600" dirty="0" err="1">
              <a:solidFill>
                <a:sysClr val="windowText" lastClr="000000">
                  <a:hueOff val="0"/>
                  <a:satOff val="0"/>
                  <a:lumOff val="0"/>
                  <a:alphaOff val="0"/>
                </a:sysClr>
              </a:solidFill>
              <a:latin typeface="Calibri"/>
              <a:ea typeface="+mn-ea"/>
              <a:cs typeface="+mn-cs"/>
            </a:rPr>
            <a:t>trend</a:t>
          </a:r>
          <a:r>
            <a:rPr lang="de-DE" sz="1600" dirty="0">
              <a:solidFill>
                <a:sysClr val="windowText" lastClr="000000">
                  <a:hueOff val="0"/>
                  <a:satOff val="0"/>
                  <a:lumOff val="0"/>
                  <a:alphaOff val="0"/>
                </a:sysClr>
              </a:solidFill>
              <a:latin typeface="Calibri"/>
              <a:ea typeface="+mn-ea"/>
              <a:cs typeface="+mn-cs"/>
            </a:rPr>
            <a:t> </a:t>
          </a:r>
          <a:r>
            <a:rPr lang="de-DE" sz="1600" dirty="0" err="1">
              <a:solidFill>
                <a:sysClr val="windowText" lastClr="000000">
                  <a:hueOff val="0"/>
                  <a:satOff val="0"/>
                  <a:lumOff val="0"/>
                  <a:alphaOff val="0"/>
                </a:sysClr>
              </a:solidFill>
              <a:latin typeface="Calibri"/>
              <a:ea typeface="+mn-ea"/>
              <a:cs typeface="+mn-cs"/>
            </a:rPr>
            <a:t>of</a:t>
          </a:r>
          <a:r>
            <a:rPr lang="de-DE" sz="1600" dirty="0">
              <a:solidFill>
                <a:sysClr val="windowText" lastClr="000000">
                  <a:hueOff val="0"/>
                  <a:satOff val="0"/>
                  <a:lumOff val="0"/>
                  <a:alphaOff val="0"/>
                </a:sysClr>
              </a:solidFill>
              <a:latin typeface="Calibri"/>
              <a:ea typeface="+mn-ea"/>
              <a:cs typeface="+mn-cs"/>
            </a:rPr>
            <a:t> a </a:t>
          </a:r>
          <a:r>
            <a:rPr lang="de-DE" sz="1600" dirty="0" err="1">
              <a:solidFill>
                <a:sysClr val="windowText" lastClr="000000">
                  <a:hueOff val="0"/>
                  <a:satOff val="0"/>
                  <a:lumOff val="0"/>
                  <a:alphaOff val="0"/>
                </a:sysClr>
              </a:solidFill>
              <a:latin typeface="Calibri"/>
              <a:ea typeface="+mn-ea"/>
              <a:cs typeface="+mn-cs"/>
            </a:rPr>
            <a:t>growing</a:t>
          </a:r>
          <a:r>
            <a:rPr lang="de-DE" sz="1600" dirty="0">
              <a:solidFill>
                <a:sysClr val="windowText" lastClr="000000">
                  <a:hueOff val="0"/>
                  <a:satOff val="0"/>
                  <a:lumOff val="0"/>
                  <a:alphaOff val="0"/>
                </a:sysClr>
              </a:solidFill>
              <a:latin typeface="Calibri"/>
              <a:ea typeface="+mn-ea"/>
              <a:cs typeface="+mn-cs"/>
            </a:rPr>
            <a:t> </a:t>
          </a:r>
          <a:r>
            <a:rPr lang="de-DE" sz="1600" dirty="0" err="1">
              <a:solidFill>
                <a:sysClr val="windowText" lastClr="000000">
                  <a:hueOff val="0"/>
                  <a:satOff val="0"/>
                  <a:lumOff val="0"/>
                  <a:alphaOff val="0"/>
                </a:sysClr>
              </a:solidFill>
              <a:latin typeface="Calibri"/>
              <a:ea typeface="+mn-ea"/>
              <a:cs typeface="+mn-cs"/>
            </a:rPr>
            <a:t>share</a:t>
          </a:r>
          <a:r>
            <a:rPr lang="de-DE" sz="1600" dirty="0">
              <a:solidFill>
                <a:sysClr val="windowText" lastClr="000000">
                  <a:hueOff val="0"/>
                  <a:satOff val="0"/>
                  <a:lumOff val="0"/>
                  <a:alphaOff val="0"/>
                </a:sysClr>
              </a:solidFill>
              <a:latin typeface="Calibri"/>
              <a:ea typeface="+mn-ea"/>
              <a:cs typeface="+mn-cs"/>
            </a:rPr>
            <a:t> </a:t>
          </a:r>
          <a:r>
            <a:rPr lang="de-DE" sz="1600" dirty="0" err="1">
              <a:solidFill>
                <a:sysClr val="windowText" lastClr="000000">
                  <a:hueOff val="0"/>
                  <a:satOff val="0"/>
                  <a:lumOff val="0"/>
                  <a:alphaOff val="0"/>
                </a:sysClr>
              </a:solidFill>
              <a:latin typeface="Calibri"/>
              <a:ea typeface="+mn-ea"/>
              <a:cs typeface="+mn-cs"/>
            </a:rPr>
            <a:t>of</a:t>
          </a:r>
          <a:r>
            <a:rPr lang="de-DE" sz="1600" dirty="0">
              <a:solidFill>
                <a:sysClr val="windowText" lastClr="000000">
                  <a:hueOff val="0"/>
                  <a:satOff val="0"/>
                  <a:lumOff val="0"/>
                  <a:alphaOff val="0"/>
                </a:sysClr>
              </a:solidFill>
              <a:latin typeface="Calibri"/>
              <a:ea typeface="+mn-ea"/>
              <a:cs typeface="+mn-cs"/>
            </a:rPr>
            <a:t> </a:t>
          </a:r>
          <a:r>
            <a:rPr lang="de-DE" sz="1600" dirty="0" err="1">
              <a:solidFill>
                <a:sysClr val="windowText" lastClr="000000">
                  <a:hueOff val="0"/>
                  <a:satOff val="0"/>
                  <a:lumOff val="0"/>
                  <a:alphaOff val="0"/>
                </a:sysClr>
              </a:solidFill>
              <a:latin typeface="Calibri"/>
              <a:ea typeface="+mn-ea"/>
              <a:cs typeface="+mn-cs"/>
            </a:rPr>
            <a:t>people</a:t>
          </a:r>
          <a:r>
            <a:rPr lang="de-DE" sz="1600" dirty="0">
              <a:solidFill>
                <a:sysClr val="windowText" lastClr="000000">
                  <a:hueOff val="0"/>
                  <a:satOff val="0"/>
                  <a:lumOff val="0"/>
                  <a:alphaOff val="0"/>
                </a:sysClr>
              </a:solidFill>
              <a:latin typeface="Calibri"/>
              <a:ea typeface="+mn-ea"/>
              <a:cs typeface="+mn-cs"/>
            </a:rPr>
            <a:t> outside </a:t>
          </a:r>
          <a:r>
            <a:rPr lang="de-DE" sz="1600" dirty="0" err="1">
              <a:solidFill>
                <a:sysClr val="windowText" lastClr="000000">
                  <a:hueOff val="0"/>
                  <a:satOff val="0"/>
                  <a:lumOff val="0"/>
                  <a:alphaOff val="0"/>
                </a:sysClr>
              </a:solidFill>
              <a:latin typeface="Calibri"/>
              <a:ea typeface="+mn-ea"/>
              <a:cs typeface="+mn-cs"/>
            </a:rPr>
            <a:t>systems</a:t>
          </a:r>
          <a:r>
            <a:rPr lang="de-DE" sz="1600" dirty="0">
              <a:solidFill>
                <a:sysClr val="windowText" lastClr="000000">
                  <a:hueOff val="0"/>
                  <a:satOff val="0"/>
                  <a:lumOff val="0"/>
                  <a:alphaOff val="0"/>
                </a:sysClr>
              </a:solidFill>
              <a:latin typeface="Calibri"/>
              <a:ea typeface="+mn-ea"/>
              <a:cs typeface="+mn-cs"/>
            </a:rPr>
            <a:t> </a:t>
          </a:r>
          <a:r>
            <a:rPr lang="de-DE" sz="1600" dirty="0" err="1">
              <a:solidFill>
                <a:sysClr val="windowText" lastClr="000000">
                  <a:hueOff val="0"/>
                  <a:satOff val="0"/>
                  <a:lumOff val="0"/>
                  <a:alphaOff val="0"/>
                </a:sysClr>
              </a:solidFill>
              <a:latin typeface="Calibri"/>
              <a:ea typeface="+mn-ea"/>
              <a:cs typeface="+mn-cs"/>
            </a:rPr>
            <a:t>narrowing</a:t>
          </a:r>
          <a:r>
            <a:rPr lang="de-DE" sz="1600" dirty="0">
              <a:solidFill>
                <a:sysClr val="windowText" lastClr="000000">
                  <a:hueOff val="0"/>
                  <a:satOff val="0"/>
                  <a:lumOff val="0"/>
                  <a:alphaOff val="0"/>
                </a:sysClr>
              </a:solidFill>
              <a:latin typeface="Calibri"/>
              <a:ea typeface="+mn-ea"/>
              <a:cs typeface="+mn-cs"/>
            </a:rPr>
            <a:t> </a:t>
          </a:r>
          <a:r>
            <a:rPr lang="de-DE" sz="1600" b="1" dirty="0" err="1">
              <a:solidFill>
                <a:sysClr val="windowText" lastClr="000000">
                  <a:hueOff val="0"/>
                  <a:satOff val="0"/>
                  <a:lumOff val="0"/>
                  <a:alphaOff val="0"/>
                </a:sysClr>
              </a:solidFill>
              <a:latin typeface="Calibri"/>
              <a:ea typeface="+mn-ea"/>
              <a:cs typeface="+mn-cs"/>
            </a:rPr>
            <a:t>financing</a:t>
          </a:r>
          <a:r>
            <a:rPr lang="de-DE" sz="1600" b="1" dirty="0">
              <a:solidFill>
                <a:sysClr val="windowText" lastClr="000000">
                  <a:hueOff val="0"/>
                  <a:satOff val="0"/>
                  <a:lumOff val="0"/>
                  <a:alphaOff val="0"/>
                </a:sysClr>
              </a:solidFill>
              <a:latin typeface="Calibri"/>
              <a:ea typeface="+mn-ea"/>
              <a:cs typeface="+mn-cs"/>
            </a:rPr>
            <a:t> </a:t>
          </a:r>
          <a:r>
            <a:rPr lang="de-DE" sz="1600" b="1" dirty="0" err="1">
              <a:solidFill>
                <a:sysClr val="windowText" lastClr="000000">
                  <a:hueOff val="0"/>
                  <a:satOff val="0"/>
                  <a:lumOff val="0"/>
                  <a:alphaOff val="0"/>
                </a:sysClr>
              </a:solidFill>
              <a:latin typeface="Calibri"/>
              <a:ea typeface="+mn-ea"/>
              <a:cs typeface="+mn-cs"/>
            </a:rPr>
            <a:t>base</a:t>
          </a:r>
          <a:endParaRPr lang="en-GB" sz="1600" b="1" dirty="0">
            <a:solidFill>
              <a:sysClr val="windowText" lastClr="000000">
                <a:hueOff val="0"/>
                <a:satOff val="0"/>
                <a:lumOff val="0"/>
                <a:alphaOff val="0"/>
              </a:sysClr>
            </a:solidFill>
            <a:latin typeface="Calibri"/>
            <a:ea typeface="+mn-ea"/>
            <a:cs typeface="+mn-cs"/>
          </a:endParaRPr>
        </a:p>
      </dgm:t>
    </dgm:pt>
    <dgm:pt modelId="{5B0FA4AC-2283-4F6A-80E3-EF71838B62B6}" type="parTrans" cxnId="{DAF8FD2E-56B7-447D-8DF8-4F64AE8833B8}">
      <dgm:prSet/>
      <dgm:spPr>
        <a:xfrm rot="5400000">
          <a:off x="6781112" y="1296273"/>
          <a:ext cx="107549" cy="107549"/>
        </a:xfrm>
        <a:prstGeom prst="rightArrow">
          <a:avLst>
            <a:gd name="adj1" fmla="val 66700"/>
            <a:gd name="adj2" fmla="val 50000"/>
          </a:avLst>
        </a:prstGeom>
        <a:solidFill>
          <a:srgbClr val="99CCFF"/>
        </a:solidFill>
        <a:ln>
          <a:noFill/>
        </a:ln>
        <a:effectLst/>
      </dgm:spPr>
      <dgm:t>
        <a:bodyPr/>
        <a:lstStyle/>
        <a:p>
          <a:endParaRPr lang="en-GB"/>
        </a:p>
      </dgm:t>
    </dgm:pt>
    <dgm:pt modelId="{AB1CA4AB-1976-4F4D-85D4-B94F74246A6F}" type="sibTrans" cxnId="{DAF8FD2E-56B7-447D-8DF8-4F64AE8833B8}">
      <dgm:prSet/>
      <dgm:spPr/>
      <dgm:t>
        <a:bodyPr/>
        <a:lstStyle/>
        <a:p>
          <a:endParaRPr lang="en-GB"/>
        </a:p>
      </dgm:t>
    </dgm:pt>
    <dgm:pt modelId="{E8EC71F5-5A07-4D7C-A9F5-16CE455DA72B}" type="pres">
      <dgm:prSet presAssocID="{324CFEE4-21E0-4685-AF5C-EC7FF136EBD4}" presName="Name0" presStyleCnt="0">
        <dgm:presLayoutVars>
          <dgm:dir/>
          <dgm:animLvl val="lvl"/>
          <dgm:resizeHandles val="exact"/>
        </dgm:presLayoutVars>
      </dgm:prSet>
      <dgm:spPr/>
    </dgm:pt>
    <dgm:pt modelId="{06866554-AD14-4EF3-B20E-5B26A3AF4144}" type="pres">
      <dgm:prSet presAssocID="{3A3859E8-3794-48BC-A310-C75D8AF887DD}" presName="vertFlow" presStyleCnt="0"/>
      <dgm:spPr/>
    </dgm:pt>
    <dgm:pt modelId="{DBF24EEC-05A7-4040-9FC4-638EAC6CEE42}" type="pres">
      <dgm:prSet presAssocID="{3A3859E8-3794-48BC-A310-C75D8AF887DD}" presName="header" presStyleLbl="node1" presStyleIdx="0" presStyleCnt="3"/>
      <dgm:spPr/>
      <dgm:t>
        <a:bodyPr/>
        <a:lstStyle/>
        <a:p>
          <a:endParaRPr lang="en-US"/>
        </a:p>
      </dgm:t>
    </dgm:pt>
    <dgm:pt modelId="{512AB1D8-50A3-4B27-9E60-097366C27F13}" type="pres">
      <dgm:prSet presAssocID="{A1F149CF-D8BB-4628-B77F-BC0546C86455}" presName="parTrans" presStyleLbl="sibTrans2D1" presStyleIdx="0" presStyleCnt="6"/>
      <dgm:spPr/>
      <dgm:t>
        <a:bodyPr/>
        <a:lstStyle/>
        <a:p>
          <a:endParaRPr lang="en-US"/>
        </a:p>
      </dgm:t>
    </dgm:pt>
    <dgm:pt modelId="{FAC48E6C-2EBC-412F-89BE-2A513660A777}" type="pres">
      <dgm:prSet presAssocID="{EA9E5A18-D9E1-48F6-974F-6E29E7A972A3}" presName="child" presStyleLbl="alignAccFollowNode1" presStyleIdx="0" presStyleCnt="6">
        <dgm:presLayoutVars>
          <dgm:chMax val="0"/>
          <dgm:bulletEnabled val="1"/>
        </dgm:presLayoutVars>
      </dgm:prSet>
      <dgm:spPr/>
      <dgm:t>
        <a:bodyPr/>
        <a:lstStyle/>
        <a:p>
          <a:endParaRPr lang="en-US"/>
        </a:p>
      </dgm:t>
    </dgm:pt>
    <dgm:pt modelId="{6EF8452A-E3F4-42AA-99E9-94D979031DE6}" type="pres">
      <dgm:prSet presAssocID="{C4B9B60F-99B4-43DE-856F-E8DCE4807F80}" presName="sibTrans" presStyleLbl="sibTrans2D1" presStyleIdx="1" presStyleCnt="6"/>
      <dgm:spPr/>
      <dgm:t>
        <a:bodyPr/>
        <a:lstStyle/>
        <a:p>
          <a:endParaRPr lang="en-US"/>
        </a:p>
      </dgm:t>
    </dgm:pt>
    <dgm:pt modelId="{AD69038F-1459-4340-AC4A-9C6872180A67}" type="pres">
      <dgm:prSet presAssocID="{9991F041-8FF0-434E-A023-3187833BE49D}" presName="child" presStyleLbl="alignAccFollowNode1" presStyleIdx="1" presStyleCnt="6">
        <dgm:presLayoutVars>
          <dgm:chMax val="0"/>
          <dgm:bulletEnabled val="1"/>
        </dgm:presLayoutVars>
      </dgm:prSet>
      <dgm:spPr/>
      <dgm:t>
        <a:bodyPr/>
        <a:lstStyle/>
        <a:p>
          <a:endParaRPr lang="en-US"/>
        </a:p>
      </dgm:t>
    </dgm:pt>
    <dgm:pt modelId="{485FF33F-32AC-479C-BA99-92F4BC6610C2}" type="pres">
      <dgm:prSet presAssocID="{5D2005A8-4574-44DB-9544-3B61CD8A41F6}" presName="sibTrans" presStyleLbl="sibTrans2D1" presStyleIdx="2" presStyleCnt="6"/>
      <dgm:spPr/>
      <dgm:t>
        <a:bodyPr/>
        <a:lstStyle/>
        <a:p>
          <a:endParaRPr lang="en-US"/>
        </a:p>
      </dgm:t>
    </dgm:pt>
    <dgm:pt modelId="{9B2C0733-4C6E-47D8-8138-24DD6F089385}" type="pres">
      <dgm:prSet presAssocID="{1D90D019-506D-4DAC-81D1-78B7ABBB2F98}" presName="child" presStyleLbl="alignAccFollowNode1" presStyleIdx="2" presStyleCnt="6">
        <dgm:presLayoutVars>
          <dgm:chMax val="0"/>
          <dgm:bulletEnabled val="1"/>
        </dgm:presLayoutVars>
      </dgm:prSet>
      <dgm:spPr/>
      <dgm:t>
        <a:bodyPr/>
        <a:lstStyle/>
        <a:p>
          <a:endParaRPr lang="en-US"/>
        </a:p>
      </dgm:t>
    </dgm:pt>
    <dgm:pt modelId="{CEA25727-C4AE-4BD0-8793-67C8B372D58E}" type="pres">
      <dgm:prSet presAssocID="{3A3859E8-3794-48BC-A310-C75D8AF887DD}" presName="hSp" presStyleCnt="0"/>
      <dgm:spPr/>
    </dgm:pt>
    <dgm:pt modelId="{C98397C9-D637-43F1-BEBC-A0243DF65E10}" type="pres">
      <dgm:prSet presAssocID="{FED1502E-46F4-4A8A-867D-FF010006F73D}" presName="vertFlow" presStyleCnt="0"/>
      <dgm:spPr/>
    </dgm:pt>
    <dgm:pt modelId="{DA3CCB7D-4558-42DE-B789-FD3720D68BA5}" type="pres">
      <dgm:prSet presAssocID="{FED1502E-46F4-4A8A-867D-FF010006F73D}" presName="header" presStyleLbl="node1" presStyleIdx="1" presStyleCnt="3"/>
      <dgm:spPr/>
      <dgm:t>
        <a:bodyPr/>
        <a:lstStyle/>
        <a:p>
          <a:endParaRPr lang="en-US"/>
        </a:p>
      </dgm:t>
    </dgm:pt>
    <dgm:pt modelId="{B83993D1-5F2A-464B-A1A1-7CF13775235A}" type="pres">
      <dgm:prSet presAssocID="{FCC1B8B8-8E88-4223-9FD1-2EEC977F7463}" presName="parTrans" presStyleLbl="sibTrans2D1" presStyleIdx="3" presStyleCnt="6"/>
      <dgm:spPr/>
      <dgm:t>
        <a:bodyPr/>
        <a:lstStyle/>
        <a:p>
          <a:endParaRPr lang="en-US"/>
        </a:p>
      </dgm:t>
    </dgm:pt>
    <dgm:pt modelId="{C0A858C3-649A-469F-9850-42A879DF5B8C}" type="pres">
      <dgm:prSet presAssocID="{7BB6B1BD-0942-4476-84F6-0E9F06347FD2}" presName="child" presStyleLbl="alignAccFollowNode1" presStyleIdx="3" presStyleCnt="6" custScaleX="99593" custScaleY="145858">
        <dgm:presLayoutVars>
          <dgm:chMax val="0"/>
          <dgm:bulletEnabled val="1"/>
        </dgm:presLayoutVars>
      </dgm:prSet>
      <dgm:spPr/>
      <dgm:t>
        <a:bodyPr/>
        <a:lstStyle/>
        <a:p>
          <a:endParaRPr lang="en-US"/>
        </a:p>
      </dgm:t>
    </dgm:pt>
    <dgm:pt modelId="{686A8D77-3697-42E6-A67D-E703BF17AB6A}" type="pres">
      <dgm:prSet presAssocID="{E58F5DD9-2919-4955-86E3-487AC3EB2FC5}" presName="sibTrans" presStyleLbl="sibTrans2D1" presStyleIdx="4" presStyleCnt="6" custScaleX="64155" custScaleY="182788" custLinFactNeighborX="5533" custLinFactNeighborY="51827"/>
      <dgm:spPr/>
      <dgm:t>
        <a:bodyPr/>
        <a:lstStyle/>
        <a:p>
          <a:endParaRPr lang="en-US"/>
        </a:p>
      </dgm:t>
    </dgm:pt>
    <dgm:pt modelId="{28481D25-62E8-4F01-BBD9-EB53E6B3ED05}" type="pres">
      <dgm:prSet presAssocID="{4FFC0DB7-B19C-4420-BD4E-AAF849D3672F}" presName="child" presStyleLbl="alignAccFollowNode1" presStyleIdx="4" presStyleCnt="6" custScaleX="99593" custScaleY="199654" custLinFactY="17778" custLinFactNeighborX="2929" custLinFactNeighborY="100000">
        <dgm:presLayoutVars>
          <dgm:chMax val="0"/>
          <dgm:bulletEnabled val="1"/>
        </dgm:presLayoutVars>
      </dgm:prSet>
      <dgm:spPr/>
      <dgm:t>
        <a:bodyPr/>
        <a:lstStyle/>
        <a:p>
          <a:endParaRPr lang="en-US"/>
        </a:p>
      </dgm:t>
    </dgm:pt>
    <dgm:pt modelId="{4961405F-BB8C-4C22-A659-683A70265748}" type="pres">
      <dgm:prSet presAssocID="{FED1502E-46F4-4A8A-867D-FF010006F73D}" presName="hSp" presStyleCnt="0"/>
      <dgm:spPr/>
    </dgm:pt>
    <dgm:pt modelId="{A7F63779-3D9F-48A2-BE6C-252899B7C78D}" type="pres">
      <dgm:prSet presAssocID="{25FDF589-885D-4C1F-AF9A-84C9304B3787}" presName="vertFlow" presStyleCnt="0"/>
      <dgm:spPr/>
    </dgm:pt>
    <dgm:pt modelId="{B95B6FAD-B6DE-418B-9606-681FAF4D819A}" type="pres">
      <dgm:prSet presAssocID="{25FDF589-885D-4C1F-AF9A-84C9304B3787}" presName="header" presStyleLbl="node1" presStyleIdx="2" presStyleCnt="3"/>
      <dgm:spPr/>
      <dgm:t>
        <a:bodyPr/>
        <a:lstStyle/>
        <a:p>
          <a:endParaRPr lang="en-US"/>
        </a:p>
      </dgm:t>
    </dgm:pt>
    <dgm:pt modelId="{994985A2-5AF3-441E-84DD-BDD51CF4F956}" type="pres">
      <dgm:prSet presAssocID="{5B0FA4AC-2283-4F6A-80E3-EF71838B62B6}" presName="parTrans" presStyleLbl="sibTrans2D1" presStyleIdx="5" presStyleCnt="6"/>
      <dgm:spPr/>
      <dgm:t>
        <a:bodyPr/>
        <a:lstStyle/>
        <a:p>
          <a:endParaRPr lang="en-US"/>
        </a:p>
      </dgm:t>
    </dgm:pt>
    <dgm:pt modelId="{913C51DF-5495-40D6-8B8D-B8D4D80FD337}" type="pres">
      <dgm:prSet presAssocID="{62735B60-90C5-4AAD-BB45-9216EDAFAB87}" presName="child" presStyleLbl="alignAccFollowNode1" presStyleIdx="5" presStyleCnt="6" custScaleX="99115" custScaleY="245829">
        <dgm:presLayoutVars>
          <dgm:chMax val="0"/>
          <dgm:bulletEnabled val="1"/>
        </dgm:presLayoutVars>
      </dgm:prSet>
      <dgm:spPr/>
      <dgm:t>
        <a:bodyPr/>
        <a:lstStyle/>
        <a:p>
          <a:endParaRPr lang="en-US"/>
        </a:p>
      </dgm:t>
    </dgm:pt>
  </dgm:ptLst>
  <dgm:cxnLst>
    <dgm:cxn modelId="{6BFC1030-D010-4010-B8B3-39EF24779ACA}" type="presOf" srcId="{3A3859E8-3794-48BC-A310-C75D8AF887DD}" destId="{DBF24EEC-05A7-4040-9FC4-638EAC6CEE42}" srcOrd="0" destOrd="0" presId="urn:microsoft.com/office/officeart/2005/8/layout/lProcess1"/>
    <dgm:cxn modelId="{DAF8FD2E-56B7-447D-8DF8-4F64AE8833B8}" srcId="{25FDF589-885D-4C1F-AF9A-84C9304B3787}" destId="{62735B60-90C5-4AAD-BB45-9216EDAFAB87}" srcOrd="0" destOrd="0" parTransId="{5B0FA4AC-2283-4F6A-80E3-EF71838B62B6}" sibTransId="{AB1CA4AB-1976-4F4D-85D4-B94F74246A6F}"/>
    <dgm:cxn modelId="{37579CDB-2A9E-4760-BB7E-082C6AD76FE7}" type="presOf" srcId="{FCC1B8B8-8E88-4223-9FD1-2EEC977F7463}" destId="{B83993D1-5F2A-464B-A1A1-7CF13775235A}" srcOrd="0" destOrd="0" presId="urn:microsoft.com/office/officeart/2005/8/layout/lProcess1"/>
    <dgm:cxn modelId="{EDF3BD62-E02B-438B-92BE-74DAC6D3FC56}" srcId="{FED1502E-46F4-4A8A-867D-FF010006F73D}" destId="{7BB6B1BD-0942-4476-84F6-0E9F06347FD2}" srcOrd="0" destOrd="0" parTransId="{FCC1B8B8-8E88-4223-9FD1-2EEC977F7463}" sibTransId="{E58F5DD9-2919-4955-86E3-487AC3EB2FC5}"/>
    <dgm:cxn modelId="{01B79963-D7CB-4A99-BC24-CA51DF003F24}" type="presOf" srcId="{5B0FA4AC-2283-4F6A-80E3-EF71838B62B6}" destId="{994985A2-5AF3-441E-84DD-BDD51CF4F956}" srcOrd="0" destOrd="0" presId="urn:microsoft.com/office/officeart/2005/8/layout/lProcess1"/>
    <dgm:cxn modelId="{B23C9BB1-39FB-4092-9108-68515863BC66}" type="presOf" srcId="{4FFC0DB7-B19C-4420-BD4E-AAF849D3672F}" destId="{28481D25-62E8-4F01-BBD9-EB53E6B3ED05}" srcOrd="0" destOrd="0" presId="urn:microsoft.com/office/officeart/2005/8/layout/lProcess1"/>
    <dgm:cxn modelId="{B8878860-02E7-418B-9270-AB9EAA809183}" type="presOf" srcId="{7BB6B1BD-0942-4476-84F6-0E9F06347FD2}" destId="{C0A858C3-649A-469F-9850-42A879DF5B8C}" srcOrd="0" destOrd="0" presId="urn:microsoft.com/office/officeart/2005/8/layout/lProcess1"/>
    <dgm:cxn modelId="{179E1475-0251-49B7-9774-0CFF78675EA7}" type="presOf" srcId="{A1F149CF-D8BB-4628-B77F-BC0546C86455}" destId="{512AB1D8-50A3-4B27-9E60-097366C27F13}" srcOrd="0" destOrd="0" presId="urn:microsoft.com/office/officeart/2005/8/layout/lProcess1"/>
    <dgm:cxn modelId="{49123298-BEE8-45CE-BFEB-5E62B4D8115D}" srcId="{3A3859E8-3794-48BC-A310-C75D8AF887DD}" destId="{9991F041-8FF0-434E-A023-3187833BE49D}" srcOrd="1" destOrd="0" parTransId="{CFA527C4-84CA-445F-8AD8-515650C4B6AE}" sibTransId="{5D2005A8-4574-44DB-9544-3B61CD8A41F6}"/>
    <dgm:cxn modelId="{CE9DA766-7AF5-4A8A-B24D-946429351A5E}" type="presOf" srcId="{EA9E5A18-D9E1-48F6-974F-6E29E7A972A3}" destId="{FAC48E6C-2EBC-412F-89BE-2A513660A777}" srcOrd="0" destOrd="0" presId="urn:microsoft.com/office/officeart/2005/8/layout/lProcess1"/>
    <dgm:cxn modelId="{D400CDD1-5688-4AE5-891D-886943D17259}" type="presOf" srcId="{9991F041-8FF0-434E-A023-3187833BE49D}" destId="{AD69038F-1459-4340-AC4A-9C6872180A67}" srcOrd="0" destOrd="0" presId="urn:microsoft.com/office/officeart/2005/8/layout/lProcess1"/>
    <dgm:cxn modelId="{23966192-191C-4851-9EDE-52C610605482}" type="presOf" srcId="{FED1502E-46F4-4A8A-867D-FF010006F73D}" destId="{DA3CCB7D-4558-42DE-B789-FD3720D68BA5}" srcOrd="0" destOrd="0" presId="urn:microsoft.com/office/officeart/2005/8/layout/lProcess1"/>
    <dgm:cxn modelId="{2B89A204-26D5-4C41-A21A-8B3DB59F376E}" type="presOf" srcId="{1D90D019-506D-4DAC-81D1-78B7ABBB2F98}" destId="{9B2C0733-4C6E-47D8-8138-24DD6F089385}" srcOrd="0" destOrd="0" presId="urn:microsoft.com/office/officeart/2005/8/layout/lProcess1"/>
    <dgm:cxn modelId="{E85DE664-300D-4B44-AF40-9BE0CD9643DC}" type="presOf" srcId="{324CFEE4-21E0-4685-AF5C-EC7FF136EBD4}" destId="{E8EC71F5-5A07-4D7C-A9F5-16CE455DA72B}" srcOrd="0" destOrd="0" presId="urn:microsoft.com/office/officeart/2005/8/layout/lProcess1"/>
    <dgm:cxn modelId="{965A85E5-8306-4950-9E26-07589A03EBDC}" srcId="{FED1502E-46F4-4A8A-867D-FF010006F73D}" destId="{4FFC0DB7-B19C-4420-BD4E-AAF849D3672F}" srcOrd="1" destOrd="0" parTransId="{0341C14D-4027-49B4-A6E5-DED4AE36FB96}" sibTransId="{6C19C1FF-A50A-4D51-985A-3B1443928436}"/>
    <dgm:cxn modelId="{47E4527C-EDD8-445A-A579-A7C1C094B853}" srcId="{324CFEE4-21E0-4685-AF5C-EC7FF136EBD4}" destId="{3A3859E8-3794-48BC-A310-C75D8AF887DD}" srcOrd="0" destOrd="0" parTransId="{F23236DE-D584-4C7A-8FA8-0B059ADAC859}" sibTransId="{09FCDCA7-7CC1-4049-AEDB-5AF032EEFB18}"/>
    <dgm:cxn modelId="{96985070-A77D-4D62-A5C3-6F8E6962481A}" type="presOf" srcId="{E58F5DD9-2919-4955-86E3-487AC3EB2FC5}" destId="{686A8D77-3697-42E6-A67D-E703BF17AB6A}" srcOrd="0" destOrd="0" presId="urn:microsoft.com/office/officeart/2005/8/layout/lProcess1"/>
    <dgm:cxn modelId="{EDCE594D-14AF-4FFF-8FEA-772907BA1406}" srcId="{3A3859E8-3794-48BC-A310-C75D8AF887DD}" destId="{EA9E5A18-D9E1-48F6-974F-6E29E7A972A3}" srcOrd="0" destOrd="0" parTransId="{A1F149CF-D8BB-4628-B77F-BC0546C86455}" sibTransId="{C4B9B60F-99B4-43DE-856F-E8DCE4807F80}"/>
    <dgm:cxn modelId="{5B13338D-FF66-4BCC-96F1-42DC8E5F257D}" srcId="{324CFEE4-21E0-4685-AF5C-EC7FF136EBD4}" destId="{FED1502E-46F4-4A8A-867D-FF010006F73D}" srcOrd="1" destOrd="0" parTransId="{A45A614F-3CE7-4487-B32E-CAAB6954187B}" sibTransId="{A47ACCB0-E33C-475D-8D9F-0691AC5CFABA}"/>
    <dgm:cxn modelId="{99EB60E7-0EF0-4A77-8C53-7979BD1B2E1E}" type="presOf" srcId="{62735B60-90C5-4AAD-BB45-9216EDAFAB87}" destId="{913C51DF-5495-40D6-8B8D-B8D4D80FD337}" srcOrd="0" destOrd="0" presId="urn:microsoft.com/office/officeart/2005/8/layout/lProcess1"/>
    <dgm:cxn modelId="{E7E9FD0F-8D06-4D5B-A3E5-45A4235BD660}" srcId="{3A3859E8-3794-48BC-A310-C75D8AF887DD}" destId="{1D90D019-506D-4DAC-81D1-78B7ABBB2F98}" srcOrd="2" destOrd="0" parTransId="{FEFCB6E2-CC89-4614-8762-4EF91EDB1581}" sibTransId="{19CD1A50-FB0B-40CE-8940-76CC3677503C}"/>
    <dgm:cxn modelId="{55A5263D-24B6-4666-A604-4BAB05B071C1}" type="presOf" srcId="{25FDF589-885D-4C1F-AF9A-84C9304B3787}" destId="{B95B6FAD-B6DE-418B-9606-681FAF4D819A}" srcOrd="0" destOrd="0" presId="urn:microsoft.com/office/officeart/2005/8/layout/lProcess1"/>
    <dgm:cxn modelId="{E4510DA2-AC06-47EA-9505-F2BFDA72D78E}" type="presOf" srcId="{5D2005A8-4574-44DB-9544-3B61CD8A41F6}" destId="{485FF33F-32AC-479C-BA99-92F4BC6610C2}" srcOrd="0" destOrd="0" presId="urn:microsoft.com/office/officeart/2005/8/layout/lProcess1"/>
    <dgm:cxn modelId="{D5936849-D678-437B-A11F-12B3FF6E0BDC}" srcId="{324CFEE4-21E0-4685-AF5C-EC7FF136EBD4}" destId="{25FDF589-885D-4C1F-AF9A-84C9304B3787}" srcOrd="2" destOrd="0" parTransId="{1C9C32E4-988C-4D18-A323-D944AA25C636}" sibTransId="{EA0B2C8F-0ECB-4F1F-B225-397D36075D4D}"/>
    <dgm:cxn modelId="{D9C1D878-144B-4B1B-A26C-B0100C9CC310}" type="presOf" srcId="{C4B9B60F-99B4-43DE-856F-E8DCE4807F80}" destId="{6EF8452A-E3F4-42AA-99E9-94D979031DE6}" srcOrd="0" destOrd="0" presId="urn:microsoft.com/office/officeart/2005/8/layout/lProcess1"/>
    <dgm:cxn modelId="{DC9E19A0-1C37-4220-B73A-434BAB80FEC2}" type="presParOf" srcId="{E8EC71F5-5A07-4D7C-A9F5-16CE455DA72B}" destId="{06866554-AD14-4EF3-B20E-5B26A3AF4144}" srcOrd="0" destOrd="0" presId="urn:microsoft.com/office/officeart/2005/8/layout/lProcess1"/>
    <dgm:cxn modelId="{FCA03174-AB75-4E16-BFFF-F679EFD07ED5}" type="presParOf" srcId="{06866554-AD14-4EF3-B20E-5B26A3AF4144}" destId="{DBF24EEC-05A7-4040-9FC4-638EAC6CEE42}" srcOrd="0" destOrd="0" presId="urn:microsoft.com/office/officeart/2005/8/layout/lProcess1"/>
    <dgm:cxn modelId="{4EB00885-21D6-4433-A5A8-93D26DEFA795}" type="presParOf" srcId="{06866554-AD14-4EF3-B20E-5B26A3AF4144}" destId="{512AB1D8-50A3-4B27-9E60-097366C27F13}" srcOrd="1" destOrd="0" presId="urn:microsoft.com/office/officeart/2005/8/layout/lProcess1"/>
    <dgm:cxn modelId="{D7095CEE-7DED-4D5F-814A-2B530D0FC935}" type="presParOf" srcId="{06866554-AD14-4EF3-B20E-5B26A3AF4144}" destId="{FAC48E6C-2EBC-412F-89BE-2A513660A777}" srcOrd="2" destOrd="0" presId="urn:microsoft.com/office/officeart/2005/8/layout/lProcess1"/>
    <dgm:cxn modelId="{0CEE29B0-4712-4DE4-817A-90E8E97B016C}" type="presParOf" srcId="{06866554-AD14-4EF3-B20E-5B26A3AF4144}" destId="{6EF8452A-E3F4-42AA-99E9-94D979031DE6}" srcOrd="3" destOrd="0" presId="urn:microsoft.com/office/officeart/2005/8/layout/lProcess1"/>
    <dgm:cxn modelId="{56B7B276-9906-42EA-8F88-C990A28C07D2}" type="presParOf" srcId="{06866554-AD14-4EF3-B20E-5B26A3AF4144}" destId="{AD69038F-1459-4340-AC4A-9C6872180A67}" srcOrd="4" destOrd="0" presId="urn:microsoft.com/office/officeart/2005/8/layout/lProcess1"/>
    <dgm:cxn modelId="{FE1CCC0C-ADB9-49D9-B753-1ACF56166FAB}" type="presParOf" srcId="{06866554-AD14-4EF3-B20E-5B26A3AF4144}" destId="{485FF33F-32AC-479C-BA99-92F4BC6610C2}" srcOrd="5" destOrd="0" presId="urn:microsoft.com/office/officeart/2005/8/layout/lProcess1"/>
    <dgm:cxn modelId="{52C96E2E-7EB5-45D6-9A2E-9C4BD5A147D5}" type="presParOf" srcId="{06866554-AD14-4EF3-B20E-5B26A3AF4144}" destId="{9B2C0733-4C6E-47D8-8138-24DD6F089385}" srcOrd="6" destOrd="0" presId="urn:microsoft.com/office/officeart/2005/8/layout/lProcess1"/>
    <dgm:cxn modelId="{B4ACC3DA-B8BD-4813-A0D9-9A6ADF9CB3B0}" type="presParOf" srcId="{E8EC71F5-5A07-4D7C-A9F5-16CE455DA72B}" destId="{CEA25727-C4AE-4BD0-8793-67C8B372D58E}" srcOrd="1" destOrd="0" presId="urn:microsoft.com/office/officeart/2005/8/layout/lProcess1"/>
    <dgm:cxn modelId="{671B570B-BB8E-42BB-AFAE-761F94FDB0F2}" type="presParOf" srcId="{E8EC71F5-5A07-4D7C-A9F5-16CE455DA72B}" destId="{C98397C9-D637-43F1-BEBC-A0243DF65E10}" srcOrd="2" destOrd="0" presId="urn:microsoft.com/office/officeart/2005/8/layout/lProcess1"/>
    <dgm:cxn modelId="{395F57BC-7E6E-49EA-B07C-417E5A5D7186}" type="presParOf" srcId="{C98397C9-D637-43F1-BEBC-A0243DF65E10}" destId="{DA3CCB7D-4558-42DE-B789-FD3720D68BA5}" srcOrd="0" destOrd="0" presId="urn:microsoft.com/office/officeart/2005/8/layout/lProcess1"/>
    <dgm:cxn modelId="{D47593DF-215E-4D58-AD43-3BDC098228B4}" type="presParOf" srcId="{C98397C9-D637-43F1-BEBC-A0243DF65E10}" destId="{B83993D1-5F2A-464B-A1A1-7CF13775235A}" srcOrd="1" destOrd="0" presId="urn:microsoft.com/office/officeart/2005/8/layout/lProcess1"/>
    <dgm:cxn modelId="{71DF9E25-10F7-444A-9287-3916DB944427}" type="presParOf" srcId="{C98397C9-D637-43F1-BEBC-A0243DF65E10}" destId="{C0A858C3-649A-469F-9850-42A879DF5B8C}" srcOrd="2" destOrd="0" presId="urn:microsoft.com/office/officeart/2005/8/layout/lProcess1"/>
    <dgm:cxn modelId="{F8DDD317-B561-4D19-96BB-84D0B67DCA07}" type="presParOf" srcId="{C98397C9-D637-43F1-BEBC-A0243DF65E10}" destId="{686A8D77-3697-42E6-A67D-E703BF17AB6A}" srcOrd="3" destOrd="0" presId="urn:microsoft.com/office/officeart/2005/8/layout/lProcess1"/>
    <dgm:cxn modelId="{0BBDCDB9-04B0-4A51-96FD-4EF549254466}" type="presParOf" srcId="{C98397C9-D637-43F1-BEBC-A0243DF65E10}" destId="{28481D25-62E8-4F01-BBD9-EB53E6B3ED05}" srcOrd="4" destOrd="0" presId="urn:microsoft.com/office/officeart/2005/8/layout/lProcess1"/>
    <dgm:cxn modelId="{BB051A3C-9493-4B14-9065-D6A6D0E036A5}" type="presParOf" srcId="{E8EC71F5-5A07-4D7C-A9F5-16CE455DA72B}" destId="{4961405F-BB8C-4C22-A659-683A70265748}" srcOrd="3" destOrd="0" presId="urn:microsoft.com/office/officeart/2005/8/layout/lProcess1"/>
    <dgm:cxn modelId="{3611E6E6-5133-481A-A58E-2BE68391BF86}" type="presParOf" srcId="{E8EC71F5-5A07-4D7C-A9F5-16CE455DA72B}" destId="{A7F63779-3D9F-48A2-BE6C-252899B7C78D}" srcOrd="4" destOrd="0" presId="urn:microsoft.com/office/officeart/2005/8/layout/lProcess1"/>
    <dgm:cxn modelId="{63515463-7677-4B0F-9A6A-C2FDCF3C24CE}" type="presParOf" srcId="{A7F63779-3D9F-48A2-BE6C-252899B7C78D}" destId="{B95B6FAD-B6DE-418B-9606-681FAF4D819A}" srcOrd="0" destOrd="0" presId="urn:microsoft.com/office/officeart/2005/8/layout/lProcess1"/>
    <dgm:cxn modelId="{751020C5-FB89-425B-ADC7-A7BD8856B4A4}" type="presParOf" srcId="{A7F63779-3D9F-48A2-BE6C-252899B7C78D}" destId="{994985A2-5AF3-441E-84DD-BDD51CF4F956}" srcOrd="1" destOrd="0" presId="urn:microsoft.com/office/officeart/2005/8/layout/lProcess1"/>
    <dgm:cxn modelId="{3A0CCC20-6AAE-439F-959C-2A5FEB09B504}" type="presParOf" srcId="{A7F63779-3D9F-48A2-BE6C-252899B7C78D}" destId="{913C51DF-5495-40D6-8B8D-B8D4D80FD337}" srcOrd="2"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AC8BE49-5E9E-478D-A1D5-DA402E542641}"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GB"/>
        </a:p>
      </dgm:t>
    </dgm:pt>
    <dgm:pt modelId="{C07DECE3-C21E-4B89-9565-339D9BE50614}">
      <dgm:prSet phldrT="[Text]" custT="1"/>
      <dgm:spPr>
        <a:xfrm>
          <a:off x="4383989" y="60094"/>
          <a:ext cx="3845569" cy="629148"/>
        </a:xfr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w="9525" cap="flat" cmpd="sng" algn="ctr">
          <a:solidFill>
            <a:srgbClr val="4F81BD">
              <a:hueOff val="0"/>
              <a:satOff val="0"/>
              <a:lumOff val="0"/>
              <a:alphaOff val="0"/>
            </a:srgbClr>
          </a:solidFill>
          <a:prstDash val="solid"/>
        </a:ln>
        <a:effectLst>
          <a:outerShdw blurRad="40000" dist="23000" dir="5400000" rotWithShape="0">
            <a:srgbClr val="000000">
              <a:alpha val="35000"/>
            </a:srgbClr>
          </a:outerShdw>
        </a:effectLst>
      </dgm:spPr>
      <dgm:t>
        <a:bodyPr/>
        <a:lstStyle/>
        <a:p>
          <a:r>
            <a:rPr lang="fr-BE" sz="2800" b="1" dirty="0" err="1" smtClean="0">
              <a:solidFill>
                <a:sysClr val="window" lastClr="FFFFFF"/>
              </a:solidFill>
              <a:latin typeface="Calibri"/>
              <a:ea typeface="+mn-ea"/>
              <a:cs typeface="+mn-cs"/>
            </a:rPr>
            <a:t>Material</a:t>
          </a:r>
          <a:r>
            <a:rPr lang="fr-BE" sz="1900" dirty="0" smtClean="0">
              <a:solidFill>
                <a:sysClr val="window" lastClr="FFFFFF"/>
              </a:solidFill>
              <a:latin typeface="Calibri"/>
              <a:ea typeface="+mn-ea"/>
              <a:cs typeface="+mn-cs"/>
            </a:rPr>
            <a:t> </a:t>
          </a:r>
          <a:r>
            <a:rPr lang="fr-BE" sz="2800" b="1" dirty="0" smtClean="0">
              <a:solidFill>
                <a:sysClr val="window" lastClr="FFFFFF"/>
              </a:solidFill>
              <a:latin typeface="Calibri"/>
              <a:ea typeface="+mn-ea"/>
              <a:cs typeface="+mn-cs"/>
            </a:rPr>
            <a:t>scope</a:t>
          </a:r>
          <a:endParaRPr lang="en-GB" sz="2800" b="1" dirty="0">
            <a:solidFill>
              <a:sysClr val="window" lastClr="FFFFFF"/>
            </a:solidFill>
            <a:latin typeface="Calibri"/>
            <a:ea typeface="+mn-ea"/>
            <a:cs typeface="+mn-cs"/>
          </a:endParaRPr>
        </a:p>
      </dgm:t>
    </dgm:pt>
    <dgm:pt modelId="{291F3B32-0364-4BCD-88E7-B56B78C25C39}" type="parTrans" cxnId="{41B48CAF-D344-4273-B77D-50DBE8EE9C95}">
      <dgm:prSet/>
      <dgm:spPr/>
      <dgm:t>
        <a:bodyPr/>
        <a:lstStyle/>
        <a:p>
          <a:endParaRPr lang="en-GB"/>
        </a:p>
      </dgm:t>
    </dgm:pt>
    <dgm:pt modelId="{A55B35D0-3293-4E77-BD4E-D34285EEE542}" type="sibTrans" cxnId="{41B48CAF-D344-4273-B77D-50DBE8EE9C95}">
      <dgm:prSet/>
      <dgm:spPr/>
      <dgm:t>
        <a:bodyPr/>
        <a:lstStyle/>
        <a:p>
          <a:endParaRPr lang="en-GB"/>
        </a:p>
      </dgm:t>
    </dgm:pt>
    <dgm:pt modelId="{28DC7F8B-245D-45F1-B8EB-4AFF988F29B4}">
      <dgm:prSet phldrT="[Text]"/>
      <dgm:spPr>
        <a:xfrm>
          <a:off x="4383989" y="689243"/>
          <a:ext cx="3845569" cy="1976400"/>
        </a:xfrm>
        <a:solidFill>
          <a:srgbClr val="99CCFF">
            <a:alpha val="90000"/>
          </a:srgbClr>
        </a:solidFill>
        <a:ln w="9525" cap="flat" cmpd="sng" algn="ctr">
          <a:solidFill>
            <a:srgbClr val="4F81BD">
              <a:alpha val="90000"/>
              <a:tint val="40000"/>
              <a:hueOff val="0"/>
              <a:satOff val="0"/>
              <a:lumOff val="0"/>
              <a:alphaOff val="0"/>
            </a:srgbClr>
          </a:solidFill>
          <a:prstDash val="solid"/>
        </a:ln>
        <a:effectLst/>
      </dgm:spPr>
      <dgm:t>
        <a:bodyPr/>
        <a:lstStyle/>
        <a:p>
          <a:pPr rtl="0"/>
          <a:r>
            <a:rPr lang="en-GB" i="0" dirty="0" smtClean="0">
              <a:solidFill>
                <a:srgbClr val="002060"/>
              </a:solidFill>
              <a:latin typeface="Calibri"/>
              <a:ea typeface="+mn-ea"/>
              <a:cs typeface="+mn-cs"/>
            </a:rPr>
            <a:t>Sickness and healthcare benefits</a:t>
          </a:r>
          <a:endParaRPr lang="en-GB" dirty="0">
            <a:solidFill>
              <a:srgbClr val="002060"/>
            </a:solidFill>
            <a:latin typeface="Calibri"/>
            <a:ea typeface="+mn-ea"/>
            <a:cs typeface="+mn-cs"/>
          </a:endParaRPr>
        </a:p>
      </dgm:t>
    </dgm:pt>
    <dgm:pt modelId="{91BF7BCB-173A-4EA5-BAC1-4DF9A689D823}" type="parTrans" cxnId="{61509AD1-F36E-4DAB-BC94-74B3CD9B00A7}">
      <dgm:prSet/>
      <dgm:spPr/>
      <dgm:t>
        <a:bodyPr/>
        <a:lstStyle/>
        <a:p>
          <a:endParaRPr lang="en-GB"/>
        </a:p>
      </dgm:t>
    </dgm:pt>
    <dgm:pt modelId="{8676CCEC-3FDB-4652-9025-BF772C2AF0C7}" type="sibTrans" cxnId="{61509AD1-F36E-4DAB-BC94-74B3CD9B00A7}">
      <dgm:prSet/>
      <dgm:spPr/>
      <dgm:t>
        <a:bodyPr/>
        <a:lstStyle/>
        <a:p>
          <a:endParaRPr lang="en-GB"/>
        </a:p>
      </dgm:t>
    </dgm:pt>
    <dgm:pt modelId="{76FBBEB5-A4BA-449F-983D-0FBC86B4900E}">
      <dgm:prSet/>
      <dgm:spPr>
        <a:xfrm>
          <a:off x="4383989" y="689243"/>
          <a:ext cx="3845569" cy="1976400"/>
        </a:xfrm>
        <a:solidFill>
          <a:srgbClr val="99CCFF">
            <a:alpha val="90000"/>
          </a:srgbClr>
        </a:solidFill>
        <a:ln w="9525" cap="flat" cmpd="sng" algn="ctr">
          <a:solidFill>
            <a:srgbClr val="4F81BD">
              <a:alpha val="90000"/>
              <a:tint val="40000"/>
              <a:hueOff val="0"/>
              <a:satOff val="0"/>
              <a:lumOff val="0"/>
              <a:alphaOff val="0"/>
            </a:srgbClr>
          </a:solidFill>
          <a:prstDash val="solid"/>
        </a:ln>
        <a:effectLst/>
      </dgm:spPr>
      <dgm:t>
        <a:bodyPr/>
        <a:lstStyle/>
        <a:p>
          <a:pPr rtl="0"/>
          <a:r>
            <a:rPr lang="en-GB" i="0" dirty="0" smtClean="0">
              <a:solidFill>
                <a:srgbClr val="002060"/>
              </a:solidFill>
              <a:latin typeface="Calibri"/>
              <a:ea typeface="+mn-ea"/>
              <a:cs typeface="+mn-cs"/>
            </a:rPr>
            <a:t>Maternity benefits</a:t>
          </a:r>
          <a:endParaRPr lang="en-GB" dirty="0">
            <a:solidFill>
              <a:srgbClr val="002060"/>
            </a:solidFill>
            <a:latin typeface="Calibri"/>
            <a:ea typeface="+mn-ea"/>
            <a:cs typeface="+mn-cs"/>
          </a:endParaRPr>
        </a:p>
      </dgm:t>
    </dgm:pt>
    <dgm:pt modelId="{5A13B4A0-7815-4AC3-BAEB-A1D5858C4D60}" type="parTrans" cxnId="{2257B96E-4098-454A-945A-11EB13AADEE8}">
      <dgm:prSet/>
      <dgm:spPr/>
      <dgm:t>
        <a:bodyPr/>
        <a:lstStyle/>
        <a:p>
          <a:endParaRPr lang="en-GB"/>
        </a:p>
      </dgm:t>
    </dgm:pt>
    <dgm:pt modelId="{2BA0BE95-C2C1-4393-80FE-325F4B2852DD}" type="sibTrans" cxnId="{2257B96E-4098-454A-945A-11EB13AADEE8}">
      <dgm:prSet/>
      <dgm:spPr/>
      <dgm:t>
        <a:bodyPr/>
        <a:lstStyle/>
        <a:p>
          <a:endParaRPr lang="en-GB"/>
        </a:p>
      </dgm:t>
    </dgm:pt>
    <dgm:pt modelId="{662F7965-49B5-4688-BE12-A00C398462B7}">
      <dgm:prSet/>
      <dgm:spPr>
        <a:xfrm>
          <a:off x="4383989" y="689243"/>
          <a:ext cx="3845569" cy="1976400"/>
        </a:xfrm>
        <a:solidFill>
          <a:srgbClr val="99CCFF">
            <a:alpha val="90000"/>
          </a:srgbClr>
        </a:solidFill>
        <a:ln w="9525" cap="flat" cmpd="sng" algn="ctr">
          <a:solidFill>
            <a:srgbClr val="4F81BD">
              <a:alpha val="90000"/>
              <a:tint val="40000"/>
              <a:hueOff val="0"/>
              <a:satOff val="0"/>
              <a:lumOff val="0"/>
              <a:alphaOff val="0"/>
            </a:srgbClr>
          </a:solidFill>
          <a:prstDash val="solid"/>
        </a:ln>
        <a:effectLst/>
      </dgm:spPr>
      <dgm:t>
        <a:bodyPr/>
        <a:lstStyle/>
        <a:p>
          <a:pPr rtl="0"/>
          <a:r>
            <a:rPr lang="en-GB" i="0" dirty="0" smtClean="0">
              <a:solidFill>
                <a:srgbClr val="002060"/>
              </a:solidFill>
              <a:latin typeface="Calibri"/>
              <a:ea typeface="+mn-ea"/>
              <a:cs typeface="+mn-cs"/>
            </a:rPr>
            <a:t>Unemployment benefits</a:t>
          </a:r>
          <a:endParaRPr lang="en-GB" dirty="0">
            <a:solidFill>
              <a:srgbClr val="002060"/>
            </a:solidFill>
            <a:latin typeface="Calibri"/>
            <a:ea typeface="+mn-ea"/>
            <a:cs typeface="+mn-cs"/>
          </a:endParaRPr>
        </a:p>
      </dgm:t>
    </dgm:pt>
    <dgm:pt modelId="{C4114C72-96B3-4147-AEEE-2981C3C30CE8}" type="parTrans" cxnId="{95D4950B-8087-4BCA-A11F-219E210ADAC7}">
      <dgm:prSet/>
      <dgm:spPr/>
      <dgm:t>
        <a:bodyPr/>
        <a:lstStyle/>
        <a:p>
          <a:endParaRPr lang="en-GB"/>
        </a:p>
      </dgm:t>
    </dgm:pt>
    <dgm:pt modelId="{249D0920-071C-4BF3-800E-AD3E0B5B43AE}" type="sibTrans" cxnId="{95D4950B-8087-4BCA-A11F-219E210ADAC7}">
      <dgm:prSet/>
      <dgm:spPr/>
      <dgm:t>
        <a:bodyPr/>
        <a:lstStyle/>
        <a:p>
          <a:endParaRPr lang="en-GB"/>
        </a:p>
      </dgm:t>
    </dgm:pt>
    <dgm:pt modelId="{96BE9EA7-1466-4F01-82B5-8393873AE2D4}">
      <dgm:prSet/>
      <dgm:spPr>
        <a:xfrm>
          <a:off x="4383989" y="689243"/>
          <a:ext cx="3845569" cy="1976400"/>
        </a:xfrm>
        <a:solidFill>
          <a:srgbClr val="99CCFF">
            <a:alpha val="90000"/>
          </a:srgbClr>
        </a:solidFill>
        <a:ln w="9525" cap="flat" cmpd="sng" algn="ctr">
          <a:solidFill>
            <a:srgbClr val="4F81BD">
              <a:alpha val="90000"/>
              <a:tint val="40000"/>
              <a:hueOff val="0"/>
              <a:satOff val="0"/>
              <a:lumOff val="0"/>
              <a:alphaOff val="0"/>
            </a:srgbClr>
          </a:solidFill>
          <a:prstDash val="solid"/>
        </a:ln>
        <a:effectLst/>
      </dgm:spPr>
      <dgm:t>
        <a:bodyPr/>
        <a:lstStyle/>
        <a:p>
          <a:pPr rtl="0"/>
          <a:r>
            <a:rPr lang="en-GB" i="0" dirty="0" smtClean="0">
              <a:solidFill>
                <a:srgbClr val="002060"/>
              </a:solidFill>
              <a:latin typeface="Calibri"/>
              <a:ea typeface="+mn-ea"/>
              <a:cs typeface="+mn-cs"/>
            </a:rPr>
            <a:t>Old-age benefits</a:t>
          </a:r>
          <a:endParaRPr lang="en-GB" dirty="0">
            <a:solidFill>
              <a:srgbClr val="002060"/>
            </a:solidFill>
            <a:latin typeface="Calibri"/>
            <a:ea typeface="+mn-ea"/>
            <a:cs typeface="+mn-cs"/>
          </a:endParaRPr>
        </a:p>
      </dgm:t>
    </dgm:pt>
    <dgm:pt modelId="{EAEC1803-3B1D-4DE1-A09F-F6F329A76804}" type="parTrans" cxnId="{7B43BA66-8BCD-469E-A36C-0F546B4831F6}">
      <dgm:prSet/>
      <dgm:spPr/>
      <dgm:t>
        <a:bodyPr/>
        <a:lstStyle/>
        <a:p>
          <a:endParaRPr lang="en-GB"/>
        </a:p>
      </dgm:t>
    </dgm:pt>
    <dgm:pt modelId="{E404D19E-A8E9-44AA-8D3C-305E94964066}" type="sibTrans" cxnId="{7B43BA66-8BCD-469E-A36C-0F546B4831F6}">
      <dgm:prSet/>
      <dgm:spPr/>
      <dgm:t>
        <a:bodyPr/>
        <a:lstStyle/>
        <a:p>
          <a:endParaRPr lang="en-GB"/>
        </a:p>
      </dgm:t>
    </dgm:pt>
    <dgm:pt modelId="{FAFB1AB4-D014-4D53-B381-FF330CE3B30D}">
      <dgm:prSet/>
      <dgm:spPr>
        <a:xfrm>
          <a:off x="4383989" y="689243"/>
          <a:ext cx="3845569" cy="1976400"/>
        </a:xfrm>
        <a:solidFill>
          <a:srgbClr val="99CCFF">
            <a:alpha val="90000"/>
          </a:srgbClr>
        </a:solidFill>
        <a:ln w="9525" cap="flat" cmpd="sng" algn="ctr">
          <a:solidFill>
            <a:srgbClr val="4F81BD">
              <a:alpha val="90000"/>
              <a:tint val="40000"/>
              <a:hueOff val="0"/>
              <a:satOff val="0"/>
              <a:lumOff val="0"/>
              <a:alphaOff val="0"/>
            </a:srgbClr>
          </a:solidFill>
          <a:prstDash val="solid"/>
        </a:ln>
        <a:effectLst/>
      </dgm:spPr>
      <dgm:t>
        <a:bodyPr/>
        <a:lstStyle/>
        <a:p>
          <a:pPr rtl="0"/>
          <a:r>
            <a:rPr lang="en-GB" i="0" dirty="0" smtClean="0">
              <a:solidFill>
                <a:srgbClr val="002060"/>
              </a:solidFill>
              <a:latin typeface="Calibri"/>
              <a:ea typeface="+mn-ea"/>
              <a:cs typeface="+mn-cs"/>
            </a:rPr>
            <a:t>Benefits in respect of accident at works and occupational injuries</a:t>
          </a:r>
          <a:endParaRPr lang="en-GB" dirty="0">
            <a:solidFill>
              <a:srgbClr val="002060"/>
            </a:solidFill>
            <a:latin typeface="Calibri"/>
            <a:ea typeface="+mn-ea"/>
            <a:cs typeface="+mn-cs"/>
          </a:endParaRPr>
        </a:p>
      </dgm:t>
    </dgm:pt>
    <dgm:pt modelId="{2B16A2C2-B493-4015-BF78-2627E430602C}" type="parTrans" cxnId="{75F8237C-1504-4529-A475-BA224966C9C1}">
      <dgm:prSet/>
      <dgm:spPr/>
      <dgm:t>
        <a:bodyPr/>
        <a:lstStyle/>
        <a:p>
          <a:endParaRPr lang="en-GB"/>
        </a:p>
      </dgm:t>
    </dgm:pt>
    <dgm:pt modelId="{E32912B3-E3A3-4322-AC9D-EACDEAF93FB9}" type="sibTrans" cxnId="{75F8237C-1504-4529-A475-BA224966C9C1}">
      <dgm:prSet/>
      <dgm:spPr/>
      <dgm:t>
        <a:bodyPr/>
        <a:lstStyle/>
        <a:p>
          <a:endParaRPr lang="en-GB"/>
        </a:p>
      </dgm:t>
    </dgm:pt>
    <dgm:pt modelId="{DC1AE704-EA65-45C8-8400-06494DFA3160}">
      <dgm:prSet/>
      <dgm:spPr>
        <a:xfrm>
          <a:off x="4383989" y="689243"/>
          <a:ext cx="3845569" cy="1976400"/>
        </a:xfrm>
        <a:solidFill>
          <a:srgbClr val="99CCFF">
            <a:alpha val="90000"/>
          </a:srgbClr>
        </a:solidFill>
        <a:ln w="9525" cap="flat" cmpd="sng" algn="ctr">
          <a:solidFill>
            <a:srgbClr val="4F81BD">
              <a:alpha val="90000"/>
              <a:tint val="40000"/>
              <a:hueOff val="0"/>
              <a:satOff val="0"/>
              <a:lumOff val="0"/>
              <a:alphaOff val="0"/>
            </a:srgbClr>
          </a:solidFill>
          <a:prstDash val="solid"/>
        </a:ln>
        <a:effectLst/>
      </dgm:spPr>
      <dgm:t>
        <a:bodyPr/>
        <a:lstStyle/>
        <a:p>
          <a:pPr rtl="0"/>
          <a:r>
            <a:rPr lang="fr-BE" dirty="0" err="1" smtClean="0">
              <a:solidFill>
                <a:srgbClr val="002060"/>
              </a:solidFill>
              <a:latin typeface="Calibri"/>
              <a:ea typeface="+mn-ea"/>
              <a:cs typeface="+mn-cs"/>
            </a:rPr>
            <a:t>Invalidity</a:t>
          </a:r>
          <a:r>
            <a:rPr lang="fr-BE" dirty="0" smtClean="0">
              <a:solidFill>
                <a:srgbClr val="002060"/>
              </a:solidFill>
              <a:latin typeface="Calibri"/>
              <a:ea typeface="+mn-ea"/>
              <a:cs typeface="+mn-cs"/>
            </a:rPr>
            <a:t> </a:t>
          </a:r>
          <a:r>
            <a:rPr lang="fr-BE" dirty="0" err="1" smtClean="0">
              <a:solidFill>
                <a:srgbClr val="002060"/>
              </a:solidFill>
              <a:latin typeface="Calibri"/>
              <a:ea typeface="+mn-ea"/>
              <a:cs typeface="+mn-cs"/>
            </a:rPr>
            <a:t>benefits</a:t>
          </a:r>
          <a:endParaRPr lang="en-GB" dirty="0">
            <a:solidFill>
              <a:srgbClr val="002060"/>
            </a:solidFill>
            <a:latin typeface="Calibri"/>
            <a:ea typeface="+mn-ea"/>
            <a:cs typeface="+mn-cs"/>
          </a:endParaRPr>
        </a:p>
      </dgm:t>
    </dgm:pt>
    <dgm:pt modelId="{1D8DF69E-54D1-4485-821E-B7D5EC784E99}" type="parTrans" cxnId="{229B6BDD-2532-4697-83E4-8EA147AC404E}">
      <dgm:prSet/>
      <dgm:spPr/>
      <dgm:t>
        <a:bodyPr/>
        <a:lstStyle/>
        <a:p>
          <a:endParaRPr lang="en-GB"/>
        </a:p>
      </dgm:t>
    </dgm:pt>
    <dgm:pt modelId="{B88A5C56-6957-4D91-914C-BCC793BB1E05}" type="sibTrans" cxnId="{229B6BDD-2532-4697-83E4-8EA147AC404E}">
      <dgm:prSet/>
      <dgm:spPr/>
      <dgm:t>
        <a:bodyPr/>
        <a:lstStyle/>
        <a:p>
          <a:endParaRPr lang="en-GB"/>
        </a:p>
      </dgm:t>
    </dgm:pt>
    <dgm:pt modelId="{FE0557B1-C9E4-48F4-8758-492CE30010A8}">
      <dgm:prSet phldrT="[Text]" custT="1"/>
      <dgm:spPr>
        <a:xfrm>
          <a:off x="40" y="60094"/>
          <a:ext cx="3845569" cy="629148"/>
        </a:xfr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w="9525" cap="flat" cmpd="sng" algn="ctr">
          <a:solidFill>
            <a:srgbClr val="4F81BD">
              <a:hueOff val="0"/>
              <a:satOff val="0"/>
              <a:lumOff val="0"/>
              <a:alphaOff val="0"/>
            </a:srgbClr>
          </a:solidFill>
          <a:prstDash val="solid"/>
        </a:ln>
        <a:effectLst>
          <a:outerShdw blurRad="40000" dist="23000" dir="5400000" rotWithShape="0">
            <a:srgbClr val="000000">
              <a:alpha val="35000"/>
            </a:srgbClr>
          </a:outerShdw>
        </a:effectLst>
      </dgm:spPr>
      <dgm:t>
        <a:bodyPr/>
        <a:lstStyle/>
        <a:p>
          <a:r>
            <a:rPr lang="fr-BE" sz="2800" b="1" dirty="0" err="1" smtClean="0">
              <a:solidFill>
                <a:sysClr val="window" lastClr="FFFFFF"/>
              </a:solidFill>
              <a:latin typeface="Calibri"/>
              <a:ea typeface="+mn-ea"/>
              <a:cs typeface="+mn-cs"/>
            </a:rPr>
            <a:t>Personal</a:t>
          </a:r>
          <a:r>
            <a:rPr lang="fr-BE" sz="2800" b="1" dirty="0" smtClean="0">
              <a:solidFill>
                <a:sysClr val="window" lastClr="FFFFFF"/>
              </a:solidFill>
              <a:latin typeface="Calibri"/>
              <a:ea typeface="+mn-ea"/>
              <a:cs typeface="+mn-cs"/>
            </a:rPr>
            <a:t> scope</a:t>
          </a:r>
          <a:endParaRPr lang="en-GB" sz="2800" b="1" dirty="0">
            <a:solidFill>
              <a:sysClr val="window" lastClr="FFFFFF"/>
            </a:solidFill>
            <a:latin typeface="Calibri"/>
            <a:ea typeface="+mn-ea"/>
            <a:cs typeface="+mn-cs"/>
          </a:endParaRPr>
        </a:p>
      </dgm:t>
    </dgm:pt>
    <dgm:pt modelId="{4F7F3A17-DC0C-47A1-805A-4417FC8C1F10}" type="parTrans" cxnId="{CEAF1CD3-1ECD-4F90-BD46-E42B7431B22C}">
      <dgm:prSet/>
      <dgm:spPr/>
      <dgm:t>
        <a:bodyPr/>
        <a:lstStyle/>
        <a:p>
          <a:endParaRPr lang="en-GB"/>
        </a:p>
      </dgm:t>
    </dgm:pt>
    <dgm:pt modelId="{DF4C0C25-AE2E-4204-8C01-FDF4290B327F}" type="sibTrans" cxnId="{CEAF1CD3-1ECD-4F90-BD46-E42B7431B22C}">
      <dgm:prSet/>
      <dgm:spPr/>
      <dgm:t>
        <a:bodyPr/>
        <a:lstStyle/>
        <a:p>
          <a:endParaRPr lang="en-GB"/>
        </a:p>
      </dgm:t>
    </dgm:pt>
    <dgm:pt modelId="{9DF711CC-624D-458C-8F9E-1CFF5DA35E97}">
      <dgm:prSet phldrT="[Text]"/>
      <dgm:spPr>
        <a:xfrm>
          <a:off x="40" y="689243"/>
          <a:ext cx="3845569" cy="1976400"/>
        </a:xfrm>
        <a:solidFill>
          <a:srgbClr val="99CCFF">
            <a:alpha val="90000"/>
          </a:srgbClr>
        </a:solidFill>
        <a:ln w="9525" cap="flat" cmpd="sng" algn="ctr">
          <a:solidFill>
            <a:srgbClr val="4F81BD">
              <a:alpha val="90000"/>
              <a:tint val="40000"/>
              <a:hueOff val="0"/>
              <a:satOff val="0"/>
              <a:lumOff val="0"/>
              <a:alphaOff val="0"/>
            </a:srgbClr>
          </a:solidFill>
          <a:prstDash val="solid"/>
        </a:ln>
        <a:effectLst/>
      </dgm:spPr>
      <dgm:t>
        <a:bodyPr/>
        <a:lstStyle/>
        <a:p>
          <a:r>
            <a:rPr lang="fr-BE" i="0" dirty="0" smtClean="0">
              <a:solidFill>
                <a:srgbClr val="002060"/>
              </a:solidFill>
              <a:latin typeface="Calibri"/>
              <a:ea typeface="+mn-ea"/>
              <a:cs typeface="+mn-cs"/>
            </a:rPr>
            <a:t>All </a:t>
          </a:r>
          <a:r>
            <a:rPr lang="fr-BE" i="0" dirty="0" err="1" smtClean="0">
              <a:solidFill>
                <a:srgbClr val="002060"/>
              </a:solidFill>
              <a:latin typeface="Calibri"/>
              <a:ea typeface="+mn-ea"/>
              <a:cs typeface="+mn-cs"/>
            </a:rPr>
            <a:t>workers</a:t>
          </a:r>
          <a:r>
            <a:rPr lang="fr-BE" i="0" dirty="0" smtClean="0">
              <a:solidFill>
                <a:srgbClr val="002060"/>
              </a:solidFill>
              <a:latin typeface="Calibri"/>
              <a:ea typeface="+mn-ea"/>
              <a:cs typeface="+mn-cs"/>
            </a:rPr>
            <a:t> </a:t>
          </a:r>
          <a:endParaRPr lang="en-GB" i="0" dirty="0">
            <a:solidFill>
              <a:srgbClr val="002060"/>
            </a:solidFill>
            <a:latin typeface="Calibri"/>
            <a:ea typeface="+mn-ea"/>
            <a:cs typeface="+mn-cs"/>
          </a:endParaRPr>
        </a:p>
      </dgm:t>
    </dgm:pt>
    <dgm:pt modelId="{AC1A717A-1C4E-4F5A-B421-EBD1AC6DA8CC}" type="parTrans" cxnId="{FEE5B33E-E54D-422C-9AA4-F40893319D94}">
      <dgm:prSet/>
      <dgm:spPr/>
      <dgm:t>
        <a:bodyPr/>
        <a:lstStyle/>
        <a:p>
          <a:endParaRPr lang="en-GB"/>
        </a:p>
      </dgm:t>
    </dgm:pt>
    <dgm:pt modelId="{CA51B4B4-772D-4FD6-9BEF-4FDD5CE1A654}" type="sibTrans" cxnId="{FEE5B33E-E54D-422C-9AA4-F40893319D94}">
      <dgm:prSet/>
      <dgm:spPr/>
      <dgm:t>
        <a:bodyPr/>
        <a:lstStyle/>
        <a:p>
          <a:endParaRPr lang="en-GB"/>
        </a:p>
      </dgm:t>
    </dgm:pt>
    <dgm:pt modelId="{EFC17F4E-3FA2-43A3-A06E-E26F6925A3EE}">
      <dgm:prSet phldrT="[Text]"/>
      <dgm:spPr>
        <a:xfrm>
          <a:off x="40" y="689243"/>
          <a:ext cx="3845569" cy="1976400"/>
        </a:xfrm>
        <a:solidFill>
          <a:srgbClr val="99CCFF">
            <a:alpha val="90000"/>
          </a:srgbClr>
        </a:solidFill>
        <a:ln w="9525" cap="flat" cmpd="sng" algn="ctr">
          <a:solidFill>
            <a:srgbClr val="4F81BD">
              <a:alpha val="90000"/>
              <a:tint val="40000"/>
              <a:hueOff val="0"/>
              <a:satOff val="0"/>
              <a:lumOff val="0"/>
              <a:alphaOff val="0"/>
            </a:srgbClr>
          </a:solidFill>
          <a:prstDash val="solid"/>
        </a:ln>
        <a:effectLst/>
      </dgm:spPr>
      <dgm:t>
        <a:bodyPr/>
        <a:lstStyle/>
        <a:p>
          <a:r>
            <a:rPr lang="fr-BE" i="0" dirty="0" smtClean="0">
              <a:solidFill>
                <a:srgbClr val="002060"/>
              </a:solidFill>
              <a:latin typeface="Calibri"/>
              <a:ea typeface="+mn-ea"/>
              <a:cs typeface="+mn-cs"/>
            </a:rPr>
            <a:t>The self-</a:t>
          </a:r>
          <a:r>
            <a:rPr lang="fr-BE" i="0" dirty="0" err="1" smtClean="0">
              <a:solidFill>
                <a:srgbClr val="002060"/>
              </a:solidFill>
              <a:latin typeface="Calibri"/>
              <a:ea typeface="+mn-ea"/>
              <a:cs typeface="+mn-cs"/>
            </a:rPr>
            <a:t>employed</a:t>
          </a:r>
          <a:endParaRPr lang="en-GB" i="0" dirty="0">
            <a:solidFill>
              <a:srgbClr val="002060"/>
            </a:solidFill>
            <a:latin typeface="Calibri"/>
            <a:ea typeface="+mn-ea"/>
            <a:cs typeface="+mn-cs"/>
          </a:endParaRPr>
        </a:p>
      </dgm:t>
    </dgm:pt>
    <dgm:pt modelId="{40757770-70D8-413C-8732-79A7103D7135}" type="parTrans" cxnId="{B46237D5-CAC3-47FD-BC4A-C1E60193D231}">
      <dgm:prSet/>
      <dgm:spPr/>
      <dgm:t>
        <a:bodyPr/>
        <a:lstStyle/>
        <a:p>
          <a:endParaRPr lang="en-GB"/>
        </a:p>
      </dgm:t>
    </dgm:pt>
    <dgm:pt modelId="{BDE34345-CC93-437D-97FF-692E625AE395}" type="sibTrans" cxnId="{B46237D5-CAC3-47FD-BC4A-C1E60193D231}">
      <dgm:prSet/>
      <dgm:spPr/>
      <dgm:t>
        <a:bodyPr/>
        <a:lstStyle/>
        <a:p>
          <a:endParaRPr lang="en-GB"/>
        </a:p>
      </dgm:t>
    </dgm:pt>
    <dgm:pt modelId="{068CA974-D4FC-4846-893E-8F4886274FDA}" type="pres">
      <dgm:prSet presAssocID="{2AC8BE49-5E9E-478D-A1D5-DA402E542641}" presName="Name0" presStyleCnt="0">
        <dgm:presLayoutVars>
          <dgm:dir/>
          <dgm:animLvl val="lvl"/>
          <dgm:resizeHandles val="exact"/>
        </dgm:presLayoutVars>
      </dgm:prSet>
      <dgm:spPr/>
      <dgm:t>
        <a:bodyPr/>
        <a:lstStyle/>
        <a:p>
          <a:endParaRPr lang="en-GB"/>
        </a:p>
      </dgm:t>
    </dgm:pt>
    <dgm:pt modelId="{E84D2915-28A8-4A7C-8345-682B3A76A20F}" type="pres">
      <dgm:prSet presAssocID="{FE0557B1-C9E4-48F4-8758-492CE30010A8}" presName="composite" presStyleCnt="0"/>
      <dgm:spPr/>
    </dgm:pt>
    <dgm:pt modelId="{F97C0CDD-C1A7-4531-A928-1708E8963627}" type="pres">
      <dgm:prSet presAssocID="{FE0557B1-C9E4-48F4-8758-492CE30010A8}" presName="parTx" presStyleLbl="alignNode1" presStyleIdx="0" presStyleCnt="2">
        <dgm:presLayoutVars>
          <dgm:chMax val="0"/>
          <dgm:chPref val="0"/>
          <dgm:bulletEnabled val="1"/>
        </dgm:presLayoutVars>
      </dgm:prSet>
      <dgm:spPr>
        <a:prstGeom prst="rect">
          <a:avLst/>
        </a:prstGeom>
      </dgm:spPr>
      <dgm:t>
        <a:bodyPr/>
        <a:lstStyle/>
        <a:p>
          <a:endParaRPr lang="en-GB"/>
        </a:p>
      </dgm:t>
    </dgm:pt>
    <dgm:pt modelId="{656DD945-E0D4-44B9-AF8E-52F41EE9A3F9}" type="pres">
      <dgm:prSet presAssocID="{FE0557B1-C9E4-48F4-8758-492CE30010A8}" presName="desTx" presStyleLbl="alignAccFollowNode1" presStyleIdx="0" presStyleCnt="2">
        <dgm:presLayoutVars>
          <dgm:bulletEnabled val="1"/>
        </dgm:presLayoutVars>
      </dgm:prSet>
      <dgm:spPr>
        <a:prstGeom prst="rect">
          <a:avLst/>
        </a:prstGeom>
      </dgm:spPr>
      <dgm:t>
        <a:bodyPr/>
        <a:lstStyle/>
        <a:p>
          <a:endParaRPr lang="en-GB"/>
        </a:p>
      </dgm:t>
    </dgm:pt>
    <dgm:pt modelId="{3B1A493A-A67D-4009-A701-790927EB6B98}" type="pres">
      <dgm:prSet presAssocID="{DF4C0C25-AE2E-4204-8C01-FDF4290B327F}" presName="space" presStyleCnt="0"/>
      <dgm:spPr/>
    </dgm:pt>
    <dgm:pt modelId="{009F5D2E-C01D-4E93-80A7-813B0C77DD95}" type="pres">
      <dgm:prSet presAssocID="{C07DECE3-C21E-4B89-9565-339D9BE50614}" presName="composite" presStyleCnt="0"/>
      <dgm:spPr/>
      <dgm:t>
        <a:bodyPr/>
        <a:lstStyle/>
        <a:p>
          <a:endParaRPr lang="en-GB"/>
        </a:p>
      </dgm:t>
    </dgm:pt>
    <dgm:pt modelId="{71ED8802-DA59-46E3-912D-906C72091078}" type="pres">
      <dgm:prSet presAssocID="{C07DECE3-C21E-4B89-9565-339D9BE50614}" presName="parTx" presStyleLbl="alignNode1" presStyleIdx="1" presStyleCnt="2">
        <dgm:presLayoutVars>
          <dgm:chMax val="0"/>
          <dgm:chPref val="0"/>
          <dgm:bulletEnabled val="1"/>
        </dgm:presLayoutVars>
      </dgm:prSet>
      <dgm:spPr>
        <a:prstGeom prst="rect">
          <a:avLst/>
        </a:prstGeom>
      </dgm:spPr>
      <dgm:t>
        <a:bodyPr/>
        <a:lstStyle/>
        <a:p>
          <a:endParaRPr lang="en-GB"/>
        </a:p>
      </dgm:t>
    </dgm:pt>
    <dgm:pt modelId="{EC04635F-C86F-4D66-B69F-9D4DF330328B}" type="pres">
      <dgm:prSet presAssocID="{C07DECE3-C21E-4B89-9565-339D9BE50614}" presName="desTx" presStyleLbl="alignAccFollowNode1" presStyleIdx="1" presStyleCnt="2">
        <dgm:presLayoutVars>
          <dgm:bulletEnabled val="1"/>
        </dgm:presLayoutVars>
      </dgm:prSet>
      <dgm:spPr>
        <a:prstGeom prst="rect">
          <a:avLst/>
        </a:prstGeom>
      </dgm:spPr>
      <dgm:t>
        <a:bodyPr/>
        <a:lstStyle/>
        <a:p>
          <a:endParaRPr lang="en-GB"/>
        </a:p>
      </dgm:t>
    </dgm:pt>
  </dgm:ptLst>
  <dgm:cxnLst>
    <dgm:cxn modelId="{A5A28829-4E3F-4C6F-9B0E-B5FD5BD04C41}" type="presOf" srcId="{EFC17F4E-3FA2-43A3-A06E-E26F6925A3EE}" destId="{656DD945-E0D4-44B9-AF8E-52F41EE9A3F9}" srcOrd="0" destOrd="1" presId="urn:microsoft.com/office/officeart/2005/8/layout/hList1"/>
    <dgm:cxn modelId="{B46237D5-CAC3-47FD-BC4A-C1E60193D231}" srcId="{FE0557B1-C9E4-48F4-8758-492CE30010A8}" destId="{EFC17F4E-3FA2-43A3-A06E-E26F6925A3EE}" srcOrd="1" destOrd="0" parTransId="{40757770-70D8-413C-8732-79A7103D7135}" sibTransId="{BDE34345-CC93-437D-97FF-692E625AE395}"/>
    <dgm:cxn modelId="{7B43BA66-8BCD-469E-A36C-0F546B4831F6}" srcId="{C07DECE3-C21E-4B89-9565-339D9BE50614}" destId="{96BE9EA7-1466-4F01-82B5-8393873AE2D4}" srcOrd="3" destOrd="0" parTransId="{EAEC1803-3B1D-4DE1-A09F-F6F329A76804}" sibTransId="{E404D19E-A8E9-44AA-8D3C-305E94964066}"/>
    <dgm:cxn modelId="{61509AD1-F36E-4DAB-BC94-74B3CD9B00A7}" srcId="{C07DECE3-C21E-4B89-9565-339D9BE50614}" destId="{28DC7F8B-245D-45F1-B8EB-4AFF988F29B4}" srcOrd="0" destOrd="0" parTransId="{91BF7BCB-173A-4EA5-BAC1-4DF9A689D823}" sibTransId="{8676CCEC-3FDB-4652-9025-BF772C2AF0C7}"/>
    <dgm:cxn modelId="{FEE5B33E-E54D-422C-9AA4-F40893319D94}" srcId="{FE0557B1-C9E4-48F4-8758-492CE30010A8}" destId="{9DF711CC-624D-458C-8F9E-1CFF5DA35E97}" srcOrd="0" destOrd="0" parTransId="{AC1A717A-1C4E-4F5A-B421-EBD1AC6DA8CC}" sibTransId="{CA51B4B4-772D-4FD6-9BEF-4FDD5CE1A654}"/>
    <dgm:cxn modelId="{41B48CAF-D344-4273-B77D-50DBE8EE9C95}" srcId="{2AC8BE49-5E9E-478D-A1D5-DA402E542641}" destId="{C07DECE3-C21E-4B89-9565-339D9BE50614}" srcOrd="1" destOrd="0" parTransId="{291F3B32-0364-4BCD-88E7-B56B78C25C39}" sibTransId="{A55B35D0-3293-4E77-BD4E-D34285EEE542}"/>
    <dgm:cxn modelId="{229B6BDD-2532-4697-83E4-8EA147AC404E}" srcId="{C07DECE3-C21E-4B89-9565-339D9BE50614}" destId="{DC1AE704-EA65-45C8-8400-06494DFA3160}" srcOrd="5" destOrd="0" parTransId="{1D8DF69E-54D1-4485-821E-B7D5EC784E99}" sibTransId="{B88A5C56-6957-4D91-914C-BCC793BB1E05}"/>
    <dgm:cxn modelId="{04DA452A-F6E2-42CA-863B-B1DE3556F945}" type="presOf" srcId="{2AC8BE49-5E9E-478D-A1D5-DA402E542641}" destId="{068CA974-D4FC-4846-893E-8F4886274FDA}" srcOrd="0" destOrd="0" presId="urn:microsoft.com/office/officeart/2005/8/layout/hList1"/>
    <dgm:cxn modelId="{95D4950B-8087-4BCA-A11F-219E210ADAC7}" srcId="{C07DECE3-C21E-4B89-9565-339D9BE50614}" destId="{662F7965-49B5-4688-BE12-A00C398462B7}" srcOrd="2" destOrd="0" parTransId="{C4114C72-96B3-4147-AEEE-2981C3C30CE8}" sibTransId="{249D0920-071C-4BF3-800E-AD3E0B5B43AE}"/>
    <dgm:cxn modelId="{681F8021-A8FC-43EB-AC48-08E1F9438625}" type="presOf" srcId="{76FBBEB5-A4BA-449F-983D-0FBC86B4900E}" destId="{EC04635F-C86F-4D66-B69F-9D4DF330328B}" srcOrd="0" destOrd="1" presId="urn:microsoft.com/office/officeart/2005/8/layout/hList1"/>
    <dgm:cxn modelId="{97D5DAFB-22F1-4095-B9B3-2839DF64E9BE}" type="presOf" srcId="{96BE9EA7-1466-4F01-82B5-8393873AE2D4}" destId="{EC04635F-C86F-4D66-B69F-9D4DF330328B}" srcOrd="0" destOrd="3" presId="urn:microsoft.com/office/officeart/2005/8/layout/hList1"/>
    <dgm:cxn modelId="{AD82D8C4-EC29-42B1-9C5D-9026521D88C9}" type="presOf" srcId="{FAFB1AB4-D014-4D53-B381-FF330CE3B30D}" destId="{EC04635F-C86F-4D66-B69F-9D4DF330328B}" srcOrd="0" destOrd="4" presId="urn:microsoft.com/office/officeart/2005/8/layout/hList1"/>
    <dgm:cxn modelId="{AE890461-0272-4F4C-BFCA-3423EC71507B}" type="presOf" srcId="{9DF711CC-624D-458C-8F9E-1CFF5DA35E97}" destId="{656DD945-E0D4-44B9-AF8E-52F41EE9A3F9}" srcOrd="0" destOrd="0" presId="urn:microsoft.com/office/officeart/2005/8/layout/hList1"/>
    <dgm:cxn modelId="{24A0833E-1E25-4714-B816-6709A5F2B99C}" type="presOf" srcId="{C07DECE3-C21E-4B89-9565-339D9BE50614}" destId="{71ED8802-DA59-46E3-912D-906C72091078}" srcOrd="0" destOrd="0" presId="urn:microsoft.com/office/officeart/2005/8/layout/hList1"/>
    <dgm:cxn modelId="{61729FBD-7D06-4210-920F-EBEBBB5D1AA1}" type="presOf" srcId="{662F7965-49B5-4688-BE12-A00C398462B7}" destId="{EC04635F-C86F-4D66-B69F-9D4DF330328B}" srcOrd="0" destOrd="2" presId="urn:microsoft.com/office/officeart/2005/8/layout/hList1"/>
    <dgm:cxn modelId="{75F8237C-1504-4529-A475-BA224966C9C1}" srcId="{C07DECE3-C21E-4B89-9565-339D9BE50614}" destId="{FAFB1AB4-D014-4D53-B381-FF330CE3B30D}" srcOrd="4" destOrd="0" parTransId="{2B16A2C2-B493-4015-BF78-2627E430602C}" sibTransId="{E32912B3-E3A3-4322-AC9D-EACDEAF93FB9}"/>
    <dgm:cxn modelId="{CEAF1CD3-1ECD-4F90-BD46-E42B7431B22C}" srcId="{2AC8BE49-5E9E-478D-A1D5-DA402E542641}" destId="{FE0557B1-C9E4-48F4-8758-492CE30010A8}" srcOrd="0" destOrd="0" parTransId="{4F7F3A17-DC0C-47A1-805A-4417FC8C1F10}" sibTransId="{DF4C0C25-AE2E-4204-8C01-FDF4290B327F}"/>
    <dgm:cxn modelId="{2257B96E-4098-454A-945A-11EB13AADEE8}" srcId="{C07DECE3-C21E-4B89-9565-339D9BE50614}" destId="{76FBBEB5-A4BA-449F-983D-0FBC86B4900E}" srcOrd="1" destOrd="0" parTransId="{5A13B4A0-7815-4AC3-BAEB-A1D5858C4D60}" sibTransId="{2BA0BE95-C2C1-4393-80FE-325F4B2852DD}"/>
    <dgm:cxn modelId="{ABE401EB-534A-4410-A370-DEB852F02AAA}" type="presOf" srcId="{DC1AE704-EA65-45C8-8400-06494DFA3160}" destId="{EC04635F-C86F-4D66-B69F-9D4DF330328B}" srcOrd="0" destOrd="5" presId="urn:microsoft.com/office/officeart/2005/8/layout/hList1"/>
    <dgm:cxn modelId="{41F2DC47-3C93-4968-ABD1-5E34B70CC7C3}" type="presOf" srcId="{FE0557B1-C9E4-48F4-8758-492CE30010A8}" destId="{F97C0CDD-C1A7-4531-A928-1708E8963627}" srcOrd="0" destOrd="0" presId="urn:microsoft.com/office/officeart/2005/8/layout/hList1"/>
    <dgm:cxn modelId="{B9991687-0D25-46DE-9F59-719EFBB1EB83}" type="presOf" srcId="{28DC7F8B-245D-45F1-B8EB-4AFF988F29B4}" destId="{EC04635F-C86F-4D66-B69F-9D4DF330328B}" srcOrd="0" destOrd="0" presId="urn:microsoft.com/office/officeart/2005/8/layout/hList1"/>
    <dgm:cxn modelId="{7EC5E81C-562F-4680-AF7F-3AAE2715AAEA}" type="presParOf" srcId="{068CA974-D4FC-4846-893E-8F4886274FDA}" destId="{E84D2915-28A8-4A7C-8345-682B3A76A20F}" srcOrd="0" destOrd="0" presId="urn:microsoft.com/office/officeart/2005/8/layout/hList1"/>
    <dgm:cxn modelId="{118BC165-07AA-4FBA-BD33-C476B84016DF}" type="presParOf" srcId="{E84D2915-28A8-4A7C-8345-682B3A76A20F}" destId="{F97C0CDD-C1A7-4531-A928-1708E8963627}" srcOrd="0" destOrd="0" presId="urn:microsoft.com/office/officeart/2005/8/layout/hList1"/>
    <dgm:cxn modelId="{86B1FAFA-6313-4D4C-9B92-36C1BD853466}" type="presParOf" srcId="{E84D2915-28A8-4A7C-8345-682B3A76A20F}" destId="{656DD945-E0D4-44B9-AF8E-52F41EE9A3F9}" srcOrd="1" destOrd="0" presId="urn:microsoft.com/office/officeart/2005/8/layout/hList1"/>
    <dgm:cxn modelId="{BC10708C-DD17-4B0D-B383-D0CCD627B396}" type="presParOf" srcId="{068CA974-D4FC-4846-893E-8F4886274FDA}" destId="{3B1A493A-A67D-4009-A701-790927EB6B98}" srcOrd="1" destOrd="0" presId="urn:microsoft.com/office/officeart/2005/8/layout/hList1"/>
    <dgm:cxn modelId="{292BE61A-D224-4695-9DD8-380A65238928}" type="presParOf" srcId="{068CA974-D4FC-4846-893E-8F4886274FDA}" destId="{009F5D2E-C01D-4E93-80A7-813B0C77DD95}" srcOrd="2" destOrd="0" presId="urn:microsoft.com/office/officeart/2005/8/layout/hList1"/>
    <dgm:cxn modelId="{98EC5811-BA10-44CB-9016-BE64E1FA0FBD}" type="presParOf" srcId="{009F5D2E-C01D-4E93-80A7-813B0C77DD95}" destId="{71ED8802-DA59-46E3-912D-906C72091078}" srcOrd="0" destOrd="0" presId="urn:microsoft.com/office/officeart/2005/8/layout/hList1"/>
    <dgm:cxn modelId="{D7D9A4DC-7FC3-44E9-9B2C-66EA5BBAC75F}" type="presParOf" srcId="{009F5D2E-C01D-4E93-80A7-813B0C77DD95}" destId="{EC04635F-C86F-4D66-B69F-9D4DF330328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B2CA12D-852C-4097-8DA4-7F532449F85A}"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GB"/>
        </a:p>
      </dgm:t>
    </dgm:pt>
    <dgm:pt modelId="{A5398377-DA64-4A6E-A2AA-1654E5255379}">
      <dgm:prSet phldrT="[Text]"/>
      <dgm:spPr>
        <a:solidFill>
          <a:srgbClr val="99CCFF"/>
        </a:solidFill>
      </dgm:spPr>
      <dgm:t>
        <a:bodyPr/>
        <a:lstStyle/>
        <a:p>
          <a:r>
            <a:rPr lang="en-GB" b="1" dirty="0"/>
            <a:t>Formal Coverage</a:t>
          </a:r>
        </a:p>
      </dgm:t>
    </dgm:pt>
    <dgm:pt modelId="{CDF4C1EE-F24A-4628-80FF-B3C2F5F20A0E}" type="parTrans" cxnId="{83458A89-4823-4EA4-ACA2-2B44768199D9}">
      <dgm:prSet/>
      <dgm:spPr/>
      <dgm:t>
        <a:bodyPr/>
        <a:lstStyle/>
        <a:p>
          <a:endParaRPr lang="en-GB"/>
        </a:p>
      </dgm:t>
    </dgm:pt>
    <dgm:pt modelId="{21B82F6B-EE3B-4AD2-9ECB-02BF51921905}" type="sibTrans" cxnId="{83458A89-4823-4EA4-ACA2-2B44768199D9}">
      <dgm:prSet/>
      <dgm:spPr/>
      <dgm:t>
        <a:bodyPr/>
        <a:lstStyle/>
        <a:p>
          <a:endParaRPr lang="en-GB"/>
        </a:p>
      </dgm:t>
    </dgm:pt>
    <dgm:pt modelId="{DC475564-4A3E-4669-951C-12E8CD643114}">
      <dgm:prSet phldrT="[Text]" custT="1"/>
      <dgm:spPr>
        <a:solidFill>
          <a:schemeClr val="accent3"/>
        </a:solidFill>
      </dgm:spPr>
      <dgm:t>
        <a:bodyPr/>
        <a:lstStyle/>
        <a:p>
          <a:r>
            <a:rPr lang="fr-BE" sz="1600" dirty="0" err="1">
              <a:solidFill>
                <a:schemeClr val="tx1"/>
              </a:solidFill>
            </a:rPr>
            <a:t>Workers</a:t>
          </a:r>
          <a:r>
            <a:rPr lang="fr-BE" sz="1600" dirty="0">
              <a:solidFill>
                <a:schemeClr val="tx1"/>
              </a:solidFill>
            </a:rPr>
            <a:t> on a </a:t>
          </a:r>
          <a:r>
            <a:rPr lang="fr-BE" sz="1600" dirty="0" err="1">
              <a:solidFill>
                <a:schemeClr val="tx1"/>
              </a:solidFill>
            </a:rPr>
            <a:t>mandatory</a:t>
          </a:r>
          <a:r>
            <a:rPr lang="fr-BE" sz="1600" dirty="0">
              <a:solidFill>
                <a:schemeClr val="tx1"/>
              </a:solidFill>
            </a:rPr>
            <a:t> basis for all branches</a:t>
          </a:r>
          <a:endParaRPr lang="en-GB" sz="1600" dirty="0">
            <a:solidFill>
              <a:schemeClr val="tx1"/>
            </a:solidFill>
          </a:endParaRPr>
        </a:p>
      </dgm:t>
    </dgm:pt>
    <dgm:pt modelId="{E6E7C1A1-7808-4553-A51A-B9795EC1B8A7}" type="parTrans" cxnId="{908CFCBE-1124-46D8-943D-1B728A27A01C}">
      <dgm:prSet/>
      <dgm:spPr/>
      <dgm:t>
        <a:bodyPr/>
        <a:lstStyle/>
        <a:p>
          <a:endParaRPr lang="en-GB"/>
        </a:p>
      </dgm:t>
    </dgm:pt>
    <dgm:pt modelId="{BEB62DB4-5F60-4F8E-A4CC-264D11FF6882}" type="sibTrans" cxnId="{908CFCBE-1124-46D8-943D-1B728A27A01C}">
      <dgm:prSet/>
      <dgm:spPr/>
      <dgm:t>
        <a:bodyPr/>
        <a:lstStyle/>
        <a:p>
          <a:endParaRPr lang="en-GB"/>
        </a:p>
      </dgm:t>
    </dgm:pt>
    <dgm:pt modelId="{4EC0C70E-5E8C-46F2-90D8-16FBB2ED8E39}">
      <dgm:prSet phldrT="[Text]"/>
      <dgm:spPr>
        <a:solidFill>
          <a:srgbClr val="99CCFF"/>
        </a:solidFill>
      </dgm:spPr>
      <dgm:t>
        <a:bodyPr/>
        <a:lstStyle/>
        <a:p>
          <a:r>
            <a:rPr lang="en-GB" b="1" dirty="0"/>
            <a:t>Effective coverage</a:t>
          </a:r>
        </a:p>
      </dgm:t>
    </dgm:pt>
    <dgm:pt modelId="{A6E3F380-8F9C-49C9-80BC-8426C24EC53B}" type="parTrans" cxnId="{3C6664CE-D902-42AC-B756-293D3415092E}">
      <dgm:prSet/>
      <dgm:spPr/>
      <dgm:t>
        <a:bodyPr/>
        <a:lstStyle/>
        <a:p>
          <a:endParaRPr lang="en-GB"/>
        </a:p>
      </dgm:t>
    </dgm:pt>
    <dgm:pt modelId="{F08EBC26-0003-460C-813C-3A7CEEF936A1}" type="sibTrans" cxnId="{3C6664CE-D902-42AC-B756-293D3415092E}">
      <dgm:prSet/>
      <dgm:spPr/>
      <dgm:t>
        <a:bodyPr/>
        <a:lstStyle/>
        <a:p>
          <a:endParaRPr lang="en-GB"/>
        </a:p>
      </dgm:t>
    </dgm:pt>
    <dgm:pt modelId="{33B2BBF3-B417-41B2-BFC4-A762C4FE3D84}">
      <dgm:prSet phldrT="[Text]" custT="1"/>
      <dgm:spPr>
        <a:solidFill>
          <a:schemeClr val="accent3"/>
        </a:solidFill>
      </dgm:spPr>
      <dgm:t>
        <a:bodyPr/>
        <a:lstStyle/>
        <a:p>
          <a:r>
            <a:rPr lang="fr-BE" sz="1600" dirty="0" err="1">
              <a:solidFill>
                <a:schemeClr val="tx1"/>
              </a:solidFill>
            </a:rPr>
            <a:t>Rules</a:t>
          </a:r>
          <a:r>
            <a:rPr lang="fr-BE" sz="1600" dirty="0">
              <a:solidFill>
                <a:schemeClr val="tx1"/>
              </a:solidFill>
            </a:rPr>
            <a:t> </a:t>
          </a:r>
          <a:r>
            <a:rPr lang="fr-BE" sz="1600" dirty="0" err="1">
              <a:solidFill>
                <a:schemeClr val="tx1"/>
              </a:solidFill>
            </a:rPr>
            <a:t>governing</a:t>
          </a:r>
          <a:r>
            <a:rPr lang="fr-BE" sz="1600" dirty="0">
              <a:solidFill>
                <a:schemeClr val="tx1"/>
              </a:solidFill>
            </a:rPr>
            <a:t> </a:t>
          </a:r>
          <a:r>
            <a:rPr lang="fr-BE" sz="1600" dirty="0" err="1">
              <a:solidFill>
                <a:schemeClr val="tx1"/>
              </a:solidFill>
            </a:rPr>
            <a:t>entitlements</a:t>
          </a:r>
          <a:r>
            <a:rPr lang="fr-BE" sz="1600" dirty="0">
              <a:solidFill>
                <a:schemeClr val="tx1"/>
              </a:solidFill>
            </a:rPr>
            <a:t> and contributions</a:t>
          </a:r>
          <a:endParaRPr lang="en-GB" sz="1600" dirty="0">
            <a:solidFill>
              <a:schemeClr val="tx1"/>
            </a:solidFill>
          </a:endParaRPr>
        </a:p>
      </dgm:t>
    </dgm:pt>
    <dgm:pt modelId="{11B19792-B7B7-48E0-AECC-72D63BCFE644}" type="parTrans" cxnId="{9131828E-75A9-44A5-B716-58F3FE922080}">
      <dgm:prSet/>
      <dgm:spPr/>
      <dgm:t>
        <a:bodyPr/>
        <a:lstStyle/>
        <a:p>
          <a:endParaRPr lang="en-GB"/>
        </a:p>
      </dgm:t>
    </dgm:pt>
    <dgm:pt modelId="{6C32A4EC-7F68-4665-B78B-7E874A87E9B3}" type="sibTrans" cxnId="{9131828E-75A9-44A5-B716-58F3FE922080}">
      <dgm:prSet/>
      <dgm:spPr/>
      <dgm:t>
        <a:bodyPr/>
        <a:lstStyle/>
        <a:p>
          <a:endParaRPr lang="en-GB"/>
        </a:p>
      </dgm:t>
    </dgm:pt>
    <dgm:pt modelId="{C9237F3E-FEEE-425C-8583-41C3CCCFB408}">
      <dgm:prSet phldrT="[Text]" custT="1"/>
      <dgm:spPr>
        <a:solidFill>
          <a:schemeClr val="accent3"/>
        </a:solidFill>
      </dgm:spPr>
      <dgm:t>
        <a:bodyPr/>
        <a:lstStyle/>
        <a:p>
          <a:r>
            <a:rPr lang="fr-BE" sz="1600" dirty="0" err="1" smtClean="0">
              <a:solidFill>
                <a:schemeClr val="tx1"/>
              </a:solidFill>
            </a:rPr>
            <a:t>Entitlements</a:t>
          </a:r>
          <a:r>
            <a:rPr lang="fr-BE" sz="1600" dirty="0" smtClean="0">
              <a:solidFill>
                <a:schemeClr val="tx1"/>
              </a:solidFill>
            </a:rPr>
            <a:t> to </a:t>
          </a:r>
          <a:r>
            <a:rPr lang="fr-BE" sz="1600" dirty="0" err="1" smtClean="0">
              <a:solidFill>
                <a:schemeClr val="tx1"/>
              </a:solidFill>
            </a:rPr>
            <a:t>be</a:t>
          </a:r>
          <a:r>
            <a:rPr lang="fr-BE" sz="1600" dirty="0" smtClean="0">
              <a:solidFill>
                <a:schemeClr val="tx1"/>
              </a:solidFill>
            </a:rPr>
            <a:t> </a:t>
          </a:r>
          <a:r>
            <a:rPr lang="fr-BE" sz="1600" dirty="0" err="1" smtClean="0">
              <a:solidFill>
                <a:schemeClr val="tx1"/>
              </a:solidFill>
            </a:rPr>
            <a:t>preserved</a:t>
          </a:r>
          <a:r>
            <a:rPr lang="fr-BE" sz="1600" dirty="0" smtClean="0">
              <a:solidFill>
                <a:schemeClr val="tx1"/>
              </a:solidFill>
            </a:rPr>
            <a:t>, </a:t>
          </a:r>
          <a:r>
            <a:rPr lang="fr-BE" sz="1600" dirty="0" err="1" smtClean="0">
              <a:solidFill>
                <a:schemeClr val="tx1"/>
              </a:solidFill>
            </a:rPr>
            <a:t>accumulated</a:t>
          </a:r>
          <a:r>
            <a:rPr lang="fr-BE" sz="1600" dirty="0" smtClean="0">
              <a:solidFill>
                <a:schemeClr val="tx1"/>
              </a:solidFill>
            </a:rPr>
            <a:t> or </a:t>
          </a:r>
          <a:r>
            <a:rPr lang="fr-BE" sz="1600" dirty="0" err="1" smtClean="0">
              <a:solidFill>
                <a:schemeClr val="tx1"/>
              </a:solidFill>
            </a:rPr>
            <a:t>transferred</a:t>
          </a:r>
          <a:endParaRPr lang="en-GB" sz="1600" dirty="0">
            <a:solidFill>
              <a:schemeClr val="tx1"/>
            </a:solidFill>
          </a:endParaRPr>
        </a:p>
      </dgm:t>
    </dgm:pt>
    <dgm:pt modelId="{ECAFC3A0-D4B7-4820-BCE3-DA12A83D710C}" type="parTrans" cxnId="{4D62A7EF-A418-4FFF-964E-8ED1A19D9CBE}">
      <dgm:prSet/>
      <dgm:spPr/>
      <dgm:t>
        <a:bodyPr/>
        <a:lstStyle/>
        <a:p>
          <a:endParaRPr lang="en-GB"/>
        </a:p>
      </dgm:t>
    </dgm:pt>
    <dgm:pt modelId="{4B5EABD4-0623-4A1C-841E-5A7AD38389A9}" type="sibTrans" cxnId="{4D62A7EF-A418-4FFF-964E-8ED1A19D9CBE}">
      <dgm:prSet/>
      <dgm:spPr/>
      <dgm:t>
        <a:bodyPr/>
        <a:lstStyle/>
        <a:p>
          <a:endParaRPr lang="en-GB"/>
        </a:p>
      </dgm:t>
    </dgm:pt>
    <dgm:pt modelId="{A2FD8B78-2D1B-492D-AA30-D1B16C407C54}">
      <dgm:prSet phldrT="[Text]"/>
      <dgm:spPr>
        <a:solidFill>
          <a:srgbClr val="99CCFF"/>
        </a:solidFill>
      </dgm:spPr>
      <dgm:t>
        <a:bodyPr/>
        <a:lstStyle/>
        <a:p>
          <a:r>
            <a:rPr lang="en-GB" b="1" dirty="0"/>
            <a:t>Adequacy</a:t>
          </a:r>
        </a:p>
      </dgm:t>
    </dgm:pt>
    <dgm:pt modelId="{772F0BA1-C5D0-4E3F-B41C-BD8E4824A701}" type="parTrans" cxnId="{5B9B8B80-1E71-45C8-BDCA-B30B87B23331}">
      <dgm:prSet/>
      <dgm:spPr/>
      <dgm:t>
        <a:bodyPr/>
        <a:lstStyle/>
        <a:p>
          <a:endParaRPr lang="en-GB"/>
        </a:p>
      </dgm:t>
    </dgm:pt>
    <dgm:pt modelId="{2FBCA404-34BE-4899-A630-465B7601975C}" type="sibTrans" cxnId="{5B9B8B80-1E71-45C8-BDCA-B30B87B23331}">
      <dgm:prSet/>
      <dgm:spPr/>
      <dgm:t>
        <a:bodyPr/>
        <a:lstStyle/>
        <a:p>
          <a:endParaRPr lang="en-GB"/>
        </a:p>
      </dgm:t>
    </dgm:pt>
    <dgm:pt modelId="{CF9151E7-3ED2-4EF6-96C1-859E2D0AE108}">
      <dgm:prSet phldrT="[Text]" custT="1"/>
      <dgm:spPr>
        <a:solidFill>
          <a:schemeClr val="accent3"/>
        </a:solidFill>
      </dgm:spPr>
      <dgm:t>
        <a:bodyPr/>
        <a:lstStyle/>
        <a:p>
          <a:r>
            <a:rPr lang="fr-BE" sz="1600" dirty="0" err="1">
              <a:solidFill>
                <a:schemeClr val="tx1"/>
              </a:solidFill>
            </a:rPr>
            <a:t>Sufficient</a:t>
          </a:r>
          <a:r>
            <a:rPr lang="fr-BE" sz="1600" dirty="0">
              <a:solidFill>
                <a:schemeClr val="tx1"/>
              </a:solidFill>
            </a:rPr>
            <a:t> and </a:t>
          </a:r>
          <a:r>
            <a:rPr lang="fr-BE" sz="1600" dirty="0" err="1">
              <a:solidFill>
                <a:schemeClr val="tx1"/>
              </a:solidFill>
            </a:rPr>
            <a:t>timely</a:t>
          </a:r>
          <a:r>
            <a:rPr lang="fr-BE" sz="1600" dirty="0">
              <a:solidFill>
                <a:schemeClr val="tx1"/>
              </a:solidFill>
            </a:rPr>
            <a:t> </a:t>
          </a:r>
          <a:r>
            <a:rPr lang="fr-BE" sz="1600" dirty="0" err="1">
              <a:solidFill>
                <a:schemeClr val="tx1"/>
              </a:solidFill>
            </a:rPr>
            <a:t>benefits</a:t>
          </a:r>
          <a:endParaRPr lang="en-GB" sz="1600" dirty="0">
            <a:solidFill>
              <a:schemeClr val="tx1"/>
            </a:solidFill>
          </a:endParaRPr>
        </a:p>
      </dgm:t>
    </dgm:pt>
    <dgm:pt modelId="{57EEDCD4-99F9-44A6-BADD-371AB748DF71}" type="parTrans" cxnId="{CEA783C7-DE33-4794-BFB6-0D075923E83B}">
      <dgm:prSet/>
      <dgm:spPr/>
      <dgm:t>
        <a:bodyPr/>
        <a:lstStyle/>
        <a:p>
          <a:endParaRPr lang="en-GB"/>
        </a:p>
      </dgm:t>
    </dgm:pt>
    <dgm:pt modelId="{ACAF18F5-A88A-4C75-9D60-355C268F2082}" type="sibTrans" cxnId="{CEA783C7-DE33-4794-BFB6-0D075923E83B}">
      <dgm:prSet/>
      <dgm:spPr/>
      <dgm:t>
        <a:bodyPr/>
        <a:lstStyle/>
        <a:p>
          <a:endParaRPr lang="en-GB"/>
        </a:p>
      </dgm:t>
    </dgm:pt>
    <dgm:pt modelId="{5D9965B8-BC67-45C9-9C65-0CBEC9ED9EEB}">
      <dgm:prSet phldrT="[Text]" custT="1"/>
      <dgm:spPr>
        <a:solidFill>
          <a:schemeClr val="accent3"/>
        </a:solidFill>
      </dgm:spPr>
      <dgm:t>
        <a:bodyPr/>
        <a:lstStyle/>
        <a:p>
          <a:r>
            <a:rPr lang="fr-BE" sz="1600" dirty="0" err="1">
              <a:solidFill>
                <a:schemeClr val="tx1"/>
              </a:solidFill>
            </a:rPr>
            <a:t>Proportionate</a:t>
          </a:r>
          <a:r>
            <a:rPr lang="fr-BE" sz="1600" dirty="0">
              <a:solidFill>
                <a:schemeClr val="tx1"/>
              </a:solidFill>
            </a:rPr>
            <a:t> contributions and exemptions to </a:t>
          </a:r>
          <a:r>
            <a:rPr lang="fr-BE" sz="1600" dirty="0" err="1">
              <a:solidFill>
                <a:schemeClr val="tx1"/>
              </a:solidFill>
            </a:rPr>
            <a:t>be</a:t>
          </a:r>
          <a:r>
            <a:rPr lang="fr-BE" sz="1600" dirty="0">
              <a:solidFill>
                <a:schemeClr val="tx1"/>
              </a:solidFill>
            </a:rPr>
            <a:t> </a:t>
          </a:r>
          <a:r>
            <a:rPr lang="fr-BE" sz="1600" dirty="0" err="1">
              <a:solidFill>
                <a:schemeClr val="tx1"/>
              </a:solidFill>
            </a:rPr>
            <a:t>applied</a:t>
          </a:r>
          <a:r>
            <a:rPr lang="fr-BE" sz="1600" dirty="0">
              <a:solidFill>
                <a:schemeClr val="tx1"/>
              </a:solidFill>
            </a:rPr>
            <a:t> </a:t>
          </a:r>
          <a:r>
            <a:rPr lang="fr-BE" sz="1600" dirty="0" err="1">
              <a:solidFill>
                <a:schemeClr val="tx1"/>
              </a:solidFill>
            </a:rPr>
            <a:t>regardless</a:t>
          </a:r>
          <a:r>
            <a:rPr lang="fr-BE" sz="1600" dirty="0">
              <a:solidFill>
                <a:schemeClr val="tx1"/>
              </a:solidFill>
            </a:rPr>
            <a:t> of </a:t>
          </a:r>
          <a:r>
            <a:rPr lang="fr-BE" sz="1600" dirty="0" err="1">
              <a:solidFill>
                <a:schemeClr val="tx1"/>
              </a:solidFill>
            </a:rPr>
            <a:t>status</a:t>
          </a:r>
          <a:endParaRPr lang="en-GB" sz="1600" dirty="0">
            <a:solidFill>
              <a:schemeClr val="tx1"/>
            </a:solidFill>
          </a:endParaRPr>
        </a:p>
      </dgm:t>
    </dgm:pt>
    <dgm:pt modelId="{CBACBAE3-4BC9-41AA-8349-5F6E928E4120}" type="parTrans" cxnId="{E2E760E1-6B6F-47F0-A8D3-86CECAEA1E8C}">
      <dgm:prSet/>
      <dgm:spPr/>
      <dgm:t>
        <a:bodyPr/>
        <a:lstStyle/>
        <a:p>
          <a:endParaRPr lang="en-GB"/>
        </a:p>
      </dgm:t>
    </dgm:pt>
    <dgm:pt modelId="{FB589477-EDC1-4DA4-86F4-F5B0DB9D0A72}" type="sibTrans" cxnId="{E2E760E1-6B6F-47F0-A8D3-86CECAEA1E8C}">
      <dgm:prSet/>
      <dgm:spPr/>
      <dgm:t>
        <a:bodyPr/>
        <a:lstStyle/>
        <a:p>
          <a:endParaRPr lang="en-GB"/>
        </a:p>
      </dgm:t>
    </dgm:pt>
    <dgm:pt modelId="{33F26C07-7D34-4CBF-8BC9-6ABCE5CE1720}">
      <dgm:prSet custT="1"/>
      <dgm:spPr>
        <a:solidFill>
          <a:schemeClr val="accent3"/>
        </a:solidFill>
      </dgm:spPr>
      <dgm:t>
        <a:bodyPr/>
        <a:lstStyle/>
        <a:p>
          <a:r>
            <a:rPr lang="fr-BE" sz="1600" dirty="0">
              <a:solidFill>
                <a:schemeClr val="tx1"/>
              </a:solidFill>
            </a:rPr>
            <a:t>Self-</a:t>
          </a:r>
          <a:r>
            <a:rPr lang="fr-BE" sz="1600" dirty="0" err="1">
              <a:solidFill>
                <a:schemeClr val="tx1"/>
              </a:solidFill>
            </a:rPr>
            <a:t>employed</a:t>
          </a:r>
          <a:r>
            <a:rPr lang="fr-BE" sz="1600" dirty="0">
              <a:solidFill>
                <a:schemeClr val="tx1"/>
              </a:solidFill>
            </a:rPr>
            <a:t> </a:t>
          </a:r>
          <a:r>
            <a:rPr lang="fr-BE" sz="1600" dirty="0" smtClean="0">
              <a:solidFill>
                <a:schemeClr val="tx1"/>
              </a:solidFill>
            </a:rPr>
            <a:t>at least on </a:t>
          </a:r>
          <a:r>
            <a:rPr lang="fr-BE" sz="1600" dirty="0">
              <a:solidFill>
                <a:schemeClr val="tx1"/>
              </a:solidFill>
            </a:rPr>
            <a:t>a </a:t>
          </a:r>
          <a:r>
            <a:rPr lang="fr-BE" sz="1600" dirty="0" err="1" smtClean="0">
              <a:solidFill>
                <a:schemeClr val="tx1"/>
              </a:solidFill>
            </a:rPr>
            <a:t>voluntary</a:t>
          </a:r>
          <a:r>
            <a:rPr lang="fr-BE" sz="1600" dirty="0" smtClean="0">
              <a:solidFill>
                <a:schemeClr val="tx1"/>
              </a:solidFill>
            </a:rPr>
            <a:t> basis and </a:t>
          </a:r>
          <a:r>
            <a:rPr lang="fr-BE" sz="1600" dirty="0" err="1" smtClean="0">
              <a:solidFill>
                <a:schemeClr val="tx1"/>
              </a:solidFill>
            </a:rPr>
            <a:t>where</a:t>
          </a:r>
          <a:r>
            <a:rPr lang="fr-BE" sz="1600" dirty="0" smtClean="0">
              <a:solidFill>
                <a:schemeClr val="tx1"/>
              </a:solidFill>
            </a:rPr>
            <a:t> </a:t>
          </a:r>
          <a:r>
            <a:rPr lang="fr-BE" sz="1600" dirty="0" err="1" smtClean="0">
              <a:solidFill>
                <a:schemeClr val="tx1"/>
              </a:solidFill>
            </a:rPr>
            <a:t>appropriate</a:t>
          </a:r>
          <a:r>
            <a:rPr lang="fr-BE" sz="1600" dirty="0" smtClean="0">
              <a:solidFill>
                <a:schemeClr val="tx1"/>
              </a:solidFill>
            </a:rPr>
            <a:t> on a </a:t>
          </a:r>
          <a:r>
            <a:rPr lang="fr-BE" sz="1600" dirty="0" err="1" smtClean="0">
              <a:solidFill>
                <a:schemeClr val="tx1"/>
              </a:solidFill>
            </a:rPr>
            <a:t>mandatory</a:t>
          </a:r>
          <a:r>
            <a:rPr lang="fr-BE" sz="1600" dirty="0" smtClean="0">
              <a:solidFill>
                <a:schemeClr val="tx1"/>
              </a:solidFill>
            </a:rPr>
            <a:t> basis</a:t>
          </a:r>
          <a:endParaRPr lang="en-GB" sz="1600" dirty="0">
            <a:solidFill>
              <a:schemeClr val="tx1"/>
            </a:solidFill>
          </a:endParaRPr>
        </a:p>
      </dgm:t>
    </dgm:pt>
    <dgm:pt modelId="{AB01283F-9601-4FC5-A83A-15300CF32F22}" type="parTrans" cxnId="{FF596EBC-8126-4D01-8854-8B14AEF32FCC}">
      <dgm:prSet/>
      <dgm:spPr/>
      <dgm:t>
        <a:bodyPr/>
        <a:lstStyle/>
        <a:p>
          <a:endParaRPr lang="en-GB"/>
        </a:p>
      </dgm:t>
    </dgm:pt>
    <dgm:pt modelId="{6CD0C19E-16E8-4F14-B80B-5F0198A50289}" type="sibTrans" cxnId="{FF596EBC-8126-4D01-8854-8B14AEF32FCC}">
      <dgm:prSet/>
      <dgm:spPr/>
      <dgm:t>
        <a:bodyPr/>
        <a:lstStyle/>
        <a:p>
          <a:endParaRPr lang="en-GB"/>
        </a:p>
      </dgm:t>
    </dgm:pt>
    <dgm:pt modelId="{B2D185A0-6100-4E73-802D-F5104B80ED08}">
      <dgm:prSet phldrT="[Text]"/>
      <dgm:spPr>
        <a:solidFill>
          <a:srgbClr val="99CCFF"/>
        </a:solidFill>
      </dgm:spPr>
      <dgm:t>
        <a:bodyPr/>
        <a:lstStyle/>
        <a:p>
          <a:r>
            <a:rPr lang="en-GB" b="1" dirty="0"/>
            <a:t>Transparency</a:t>
          </a:r>
        </a:p>
      </dgm:t>
    </dgm:pt>
    <dgm:pt modelId="{ADC89D63-8125-4389-8A2E-85EBED555D9C}" type="parTrans" cxnId="{8EEBEEE0-798B-4CC4-94C5-D7BA1DEBB8EC}">
      <dgm:prSet/>
      <dgm:spPr/>
      <dgm:t>
        <a:bodyPr/>
        <a:lstStyle/>
        <a:p>
          <a:endParaRPr lang="en-GB"/>
        </a:p>
      </dgm:t>
    </dgm:pt>
    <dgm:pt modelId="{8C194B02-3843-4E36-8031-06110514BC3C}" type="sibTrans" cxnId="{8EEBEEE0-798B-4CC4-94C5-D7BA1DEBB8EC}">
      <dgm:prSet/>
      <dgm:spPr/>
      <dgm:t>
        <a:bodyPr/>
        <a:lstStyle/>
        <a:p>
          <a:endParaRPr lang="en-GB"/>
        </a:p>
      </dgm:t>
    </dgm:pt>
    <dgm:pt modelId="{4CFCF1DB-6B64-4F6D-9EE9-00DB22DA2EB0}">
      <dgm:prSet phldrT="[Text]"/>
      <dgm:spPr>
        <a:solidFill>
          <a:schemeClr val="accent3"/>
        </a:solidFill>
      </dgm:spPr>
      <dgm:t>
        <a:bodyPr/>
        <a:lstStyle/>
        <a:p>
          <a:r>
            <a:rPr lang="en-GB" dirty="0">
              <a:solidFill>
                <a:schemeClr val="tx1"/>
              </a:solidFill>
            </a:rPr>
            <a:t>General and individual information</a:t>
          </a:r>
        </a:p>
      </dgm:t>
    </dgm:pt>
    <dgm:pt modelId="{A1EEF936-4CA4-41C1-9D99-1B85782D26AF}" type="parTrans" cxnId="{CFC5A7D7-608D-4E0F-BC4F-930E5F3BB171}">
      <dgm:prSet/>
      <dgm:spPr/>
      <dgm:t>
        <a:bodyPr/>
        <a:lstStyle/>
        <a:p>
          <a:endParaRPr lang="en-GB"/>
        </a:p>
      </dgm:t>
    </dgm:pt>
    <dgm:pt modelId="{CD477406-1C88-4E94-AE43-4EA7104FB7DF}" type="sibTrans" cxnId="{CFC5A7D7-608D-4E0F-BC4F-930E5F3BB171}">
      <dgm:prSet/>
      <dgm:spPr/>
      <dgm:t>
        <a:bodyPr/>
        <a:lstStyle/>
        <a:p>
          <a:endParaRPr lang="en-GB"/>
        </a:p>
      </dgm:t>
    </dgm:pt>
    <dgm:pt modelId="{C06297EA-F4A3-44B4-B37B-D96DC2E25A15}">
      <dgm:prSet phldrT="[Text]"/>
      <dgm:spPr>
        <a:solidFill>
          <a:schemeClr val="accent3"/>
        </a:solidFill>
      </dgm:spPr>
      <dgm:t>
        <a:bodyPr/>
        <a:lstStyle/>
        <a:p>
          <a:r>
            <a:rPr lang="en-GB" dirty="0">
              <a:solidFill>
                <a:schemeClr val="tx1"/>
              </a:solidFill>
            </a:rPr>
            <a:t>Simplification</a:t>
          </a:r>
        </a:p>
      </dgm:t>
    </dgm:pt>
    <dgm:pt modelId="{BC250FE0-ABB3-477B-B06D-98DB5C1AD7D7}" type="parTrans" cxnId="{734EBDE4-C9DA-4702-90B2-8DF01C42008E}">
      <dgm:prSet/>
      <dgm:spPr/>
      <dgm:t>
        <a:bodyPr/>
        <a:lstStyle/>
        <a:p>
          <a:endParaRPr lang="en-GB"/>
        </a:p>
      </dgm:t>
    </dgm:pt>
    <dgm:pt modelId="{32C100A3-6E52-40CF-B6D6-82D9AF2F4493}" type="sibTrans" cxnId="{734EBDE4-C9DA-4702-90B2-8DF01C42008E}">
      <dgm:prSet/>
      <dgm:spPr/>
      <dgm:t>
        <a:bodyPr/>
        <a:lstStyle/>
        <a:p>
          <a:endParaRPr lang="en-GB"/>
        </a:p>
      </dgm:t>
    </dgm:pt>
    <dgm:pt modelId="{24ECE11C-ED11-4090-A7FE-0D65F9B70D36}" type="pres">
      <dgm:prSet presAssocID="{9B2CA12D-852C-4097-8DA4-7F532449F85A}" presName="theList" presStyleCnt="0">
        <dgm:presLayoutVars>
          <dgm:dir/>
          <dgm:animLvl val="lvl"/>
          <dgm:resizeHandles val="exact"/>
        </dgm:presLayoutVars>
      </dgm:prSet>
      <dgm:spPr/>
      <dgm:t>
        <a:bodyPr/>
        <a:lstStyle/>
        <a:p>
          <a:endParaRPr lang="en-US"/>
        </a:p>
      </dgm:t>
    </dgm:pt>
    <dgm:pt modelId="{1FDBAD14-A3B5-4161-8FD1-9AD5312B021B}" type="pres">
      <dgm:prSet presAssocID="{A5398377-DA64-4A6E-A2AA-1654E5255379}" presName="compNode" presStyleCnt="0"/>
      <dgm:spPr/>
    </dgm:pt>
    <dgm:pt modelId="{8FD66DD0-FDB3-4FB7-8392-6230E5082519}" type="pres">
      <dgm:prSet presAssocID="{A5398377-DA64-4A6E-A2AA-1654E5255379}" presName="aNode" presStyleLbl="bgShp" presStyleIdx="0" presStyleCnt="4"/>
      <dgm:spPr/>
      <dgm:t>
        <a:bodyPr/>
        <a:lstStyle/>
        <a:p>
          <a:endParaRPr lang="en-US"/>
        </a:p>
      </dgm:t>
    </dgm:pt>
    <dgm:pt modelId="{DD72D4C2-8517-4D53-9035-9E203583F87B}" type="pres">
      <dgm:prSet presAssocID="{A5398377-DA64-4A6E-A2AA-1654E5255379}" presName="textNode" presStyleLbl="bgShp" presStyleIdx="0" presStyleCnt="4"/>
      <dgm:spPr/>
      <dgm:t>
        <a:bodyPr/>
        <a:lstStyle/>
        <a:p>
          <a:endParaRPr lang="en-US"/>
        </a:p>
      </dgm:t>
    </dgm:pt>
    <dgm:pt modelId="{1CB4EF49-7E6A-47FF-907B-C99B94442C56}" type="pres">
      <dgm:prSet presAssocID="{A5398377-DA64-4A6E-A2AA-1654E5255379}" presName="compChildNode" presStyleCnt="0"/>
      <dgm:spPr/>
    </dgm:pt>
    <dgm:pt modelId="{0394C4BE-4FF6-40B0-A6A3-91771A6B90AF}" type="pres">
      <dgm:prSet presAssocID="{A5398377-DA64-4A6E-A2AA-1654E5255379}" presName="theInnerList" presStyleCnt="0"/>
      <dgm:spPr/>
    </dgm:pt>
    <dgm:pt modelId="{4A928BD6-6299-4D28-856F-779B55C6D9D5}" type="pres">
      <dgm:prSet presAssocID="{DC475564-4A3E-4669-951C-12E8CD643114}" presName="childNode" presStyleLbl="node1" presStyleIdx="0" presStyleCnt="8" custScaleX="116483" custScaleY="168004">
        <dgm:presLayoutVars>
          <dgm:bulletEnabled val="1"/>
        </dgm:presLayoutVars>
      </dgm:prSet>
      <dgm:spPr/>
      <dgm:t>
        <a:bodyPr/>
        <a:lstStyle/>
        <a:p>
          <a:endParaRPr lang="en-US"/>
        </a:p>
      </dgm:t>
    </dgm:pt>
    <dgm:pt modelId="{6B6D8939-39E7-47AB-BEC9-9FE537F9B9F7}" type="pres">
      <dgm:prSet presAssocID="{DC475564-4A3E-4669-951C-12E8CD643114}" presName="aSpace2" presStyleCnt="0"/>
      <dgm:spPr/>
    </dgm:pt>
    <dgm:pt modelId="{8A598876-5C19-49FD-A2B3-E695A8C613CA}" type="pres">
      <dgm:prSet presAssocID="{33F26C07-7D34-4CBF-8BC9-6ABCE5CE1720}" presName="childNode" presStyleLbl="node1" presStyleIdx="1" presStyleCnt="8" custScaleX="116483" custScaleY="221213">
        <dgm:presLayoutVars>
          <dgm:bulletEnabled val="1"/>
        </dgm:presLayoutVars>
      </dgm:prSet>
      <dgm:spPr/>
      <dgm:t>
        <a:bodyPr/>
        <a:lstStyle/>
        <a:p>
          <a:endParaRPr lang="en-US"/>
        </a:p>
      </dgm:t>
    </dgm:pt>
    <dgm:pt modelId="{18BE1EA9-87F3-459F-8116-9AFD68C05C99}" type="pres">
      <dgm:prSet presAssocID="{A5398377-DA64-4A6E-A2AA-1654E5255379}" presName="aSpace" presStyleCnt="0"/>
      <dgm:spPr/>
    </dgm:pt>
    <dgm:pt modelId="{0B78CB60-E544-4289-93F7-497ADD0049F9}" type="pres">
      <dgm:prSet presAssocID="{4EC0C70E-5E8C-46F2-90D8-16FBB2ED8E39}" presName="compNode" presStyleCnt="0"/>
      <dgm:spPr/>
    </dgm:pt>
    <dgm:pt modelId="{7F24D0DB-19F0-46C2-8928-6F2172080F66}" type="pres">
      <dgm:prSet presAssocID="{4EC0C70E-5E8C-46F2-90D8-16FBB2ED8E39}" presName="aNode" presStyleLbl="bgShp" presStyleIdx="1" presStyleCnt="4"/>
      <dgm:spPr/>
      <dgm:t>
        <a:bodyPr/>
        <a:lstStyle/>
        <a:p>
          <a:endParaRPr lang="en-US"/>
        </a:p>
      </dgm:t>
    </dgm:pt>
    <dgm:pt modelId="{AC6A4810-B003-45C4-9FD9-5981B4BBC445}" type="pres">
      <dgm:prSet presAssocID="{4EC0C70E-5E8C-46F2-90D8-16FBB2ED8E39}" presName="textNode" presStyleLbl="bgShp" presStyleIdx="1" presStyleCnt="4"/>
      <dgm:spPr/>
      <dgm:t>
        <a:bodyPr/>
        <a:lstStyle/>
        <a:p>
          <a:endParaRPr lang="en-US"/>
        </a:p>
      </dgm:t>
    </dgm:pt>
    <dgm:pt modelId="{63743F1C-B42C-4781-B5E0-67BB31F00BDC}" type="pres">
      <dgm:prSet presAssocID="{4EC0C70E-5E8C-46F2-90D8-16FBB2ED8E39}" presName="compChildNode" presStyleCnt="0"/>
      <dgm:spPr/>
    </dgm:pt>
    <dgm:pt modelId="{E95F511B-BA74-4578-940D-AFA01EEBB33F}" type="pres">
      <dgm:prSet presAssocID="{4EC0C70E-5E8C-46F2-90D8-16FBB2ED8E39}" presName="theInnerList" presStyleCnt="0"/>
      <dgm:spPr/>
    </dgm:pt>
    <dgm:pt modelId="{8E3025BF-1D60-46C7-BF51-FC58353543F1}" type="pres">
      <dgm:prSet presAssocID="{33B2BBF3-B417-41B2-BFC4-A762C4FE3D84}" presName="childNode" presStyleLbl="node1" presStyleIdx="2" presStyleCnt="8" custScaleX="115882">
        <dgm:presLayoutVars>
          <dgm:bulletEnabled val="1"/>
        </dgm:presLayoutVars>
      </dgm:prSet>
      <dgm:spPr/>
      <dgm:t>
        <a:bodyPr/>
        <a:lstStyle/>
        <a:p>
          <a:endParaRPr lang="en-US"/>
        </a:p>
      </dgm:t>
    </dgm:pt>
    <dgm:pt modelId="{B18BCAEF-D12F-43EC-85F0-E7F9AC796C69}" type="pres">
      <dgm:prSet presAssocID="{33B2BBF3-B417-41B2-BFC4-A762C4FE3D84}" presName="aSpace2" presStyleCnt="0"/>
      <dgm:spPr/>
    </dgm:pt>
    <dgm:pt modelId="{6DCFAA03-18B8-48CC-B555-1613E437BA75}" type="pres">
      <dgm:prSet presAssocID="{C9237F3E-FEEE-425C-8583-41C3CCCFB408}" presName="childNode" presStyleLbl="node1" presStyleIdx="3" presStyleCnt="8" custScaleX="115882">
        <dgm:presLayoutVars>
          <dgm:bulletEnabled val="1"/>
        </dgm:presLayoutVars>
      </dgm:prSet>
      <dgm:spPr/>
      <dgm:t>
        <a:bodyPr/>
        <a:lstStyle/>
        <a:p>
          <a:endParaRPr lang="en-US"/>
        </a:p>
      </dgm:t>
    </dgm:pt>
    <dgm:pt modelId="{E8FF0E6C-825F-49FB-B21F-F5444F5160DC}" type="pres">
      <dgm:prSet presAssocID="{4EC0C70E-5E8C-46F2-90D8-16FBB2ED8E39}" presName="aSpace" presStyleCnt="0"/>
      <dgm:spPr/>
    </dgm:pt>
    <dgm:pt modelId="{36FF721D-936E-4A49-8890-E586B2BFDE9B}" type="pres">
      <dgm:prSet presAssocID="{A2FD8B78-2D1B-492D-AA30-D1B16C407C54}" presName="compNode" presStyleCnt="0"/>
      <dgm:spPr/>
    </dgm:pt>
    <dgm:pt modelId="{54CA75F9-E2DB-4551-AF57-0A0ECE11846A}" type="pres">
      <dgm:prSet presAssocID="{A2FD8B78-2D1B-492D-AA30-D1B16C407C54}" presName="aNode" presStyleLbl="bgShp" presStyleIdx="2" presStyleCnt="4"/>
      <dgm:spPr/>
      <dgm:t>
        <a:bodyPr/>
        <a:lstStyle/>
        <a:p>
          <a:endParaRPr lang="en-US"/>
        </a:p>
      </dgm:t>
    </dgm:pt>
    <dgm:pt modelId="{384F7140-085E-4DD1-BCD2-97842DB56C55}" type="pres">
      <dgm:prSet presAssocID="{A2FD8B78-2D1B-492D-AA30-D1B16C407C54}" presName="textNode" presStyleLbl="bgShp" presStyleIdx="2" presStyleCnt="4"/>
      <dgm:spPr/>
      <dgm:t>
        <a:bodyPr/>
        <a:lstStyle/>
        <a:p>
          <a:endParaRPr lang="en-US"/>
        </a:p>
      </dgm:t>
    </dgm:pt>
    <dgm:pt modelId="{E75A8BEB-958D-4153-A3F6-6A91B367C642}" type="pres">
      <dgm:prSet presAssocID="{A2FD8B78-2D1B-492D-AA30-D1B16C407C54}" presName="compChildNode" presStyleCnt="0"/>
      <dgm:spPr/>
    </dgm:pt>
    <dgm:pt modelId="{E1C96A30-335C-4252-9248-CD4AFCE55CEB}" type="pres">
      <dgm:prSet presAssocID="{A2FD8B78-2D1B-492D-AA30-D1B16C407C54}" presName="theInnerList" presStyleCnt="0"/>
      <dgm:spPr/>
    </dgm:pt>
    <dgm:pt modelId="{CBCC6FE2-9EC2-41B5-8648-BDC49131D8D9}" type="pres">
      <dgm:prSet presAssocID="{CF9151E7-3ED2-4EF6-96C1-859E2D0AE108}" presName="childNode" presStyleLbl="node1" presStyleIdx="4" presStyleCnt="8" custScaleX="115281">
        <dgm:presLayoutVars>
          <dgm:bulletEnabled val="1"/>
        </dgm:presLayoutVars>
      </dgm:prSet>
      <dgm:spPr/>
      <dgm:t>
        <a:bodyPr/>
        <a:lstStyle/>
        <a:p>
          <a:endParaRPr lang="en-US"/>
        </a:p>
      </dgm:t>
    </dgm:pt>
    <dgm:pt modelId="{BDFBE5A4-EED0-45FB-A739-84BEA89B819F}" type="pres">
      <dgm:prSet presAssocID="{CF9151E7-3ED2-4EF6-96C1-859E2D0AE108}" presName="aSpace2" presStyleCnt="0"/>
      <dgm:spPr/>
    </dgm:pt>
    <dgm:pt modelId="{8ADDDE7A-7575-493D-AE95-C0BB4BA8DA9B}" type="pres">
      <dgm:prSet presAssocID="{5D9965B8-BC67-45C9-9C65-0CBEC9ED9EEB}" presName="childNode" presStyleLbl="node1" presStyleIdx="5" presStyleCnt="8" custScaleX="115281" custScaleY="160109">
        <dgm:presLayoutVars>
          <dgm:bulletEnabled val="1"/>
        </dgm:presLayoutVars>
      </dgm:prSet>
      <dgm:spPr/>
      <dgm:t>
        <a:bodyPr/>
        <a:lstStyle/>
        <a:p>
          <a:endParaRPr lang="en-US"/>
        </a:p>
      </dgm:t>
    </dgm:pt>
    <dgm:pt modelId="{F8AEA3E8-ECC7-46BA-9876-DD4BC229E231}" type="pres">
      <dgm:prSet presAssocID="{A2FD8B78-2D1B-492D-AA30-D1B16C407C54}" presName="aSpace" presStyleCnt="0"/>
      <dgm:spPr/>
    </dgm:pt>
    <dgm:pt modelId="{27D2490C-786A-4142-BBBF-34A2E21EF428}" type="pres">
      <dgm:prSet presAssocID="{B2D185A0-6100-4E73-802D-F5104B80ED08}" presName="compNode" presStyleCnt="0"/>
      <dgm:spPr/>
    </dgm:pt>
    <dgm:pt modelId="{6C289463-1D5B-4E06-8568-FA2A1DF25455}" type="pres">
      <dgm:prSet presAssocID="{B2D185A0-6100-4E73-802D-F5104B80ED08}" presName="aNode" presStyleLbl="bgShp" presStyleIdx="3" presStyleCnt="4"/>
      <dgm:spPr/>
      <dgm:t>
        <a:bodyPr/>
        <a:lstStyle/>
        <a:p>
          <a:endParaRPr lang="en-US"/>
        </a:p>
      </dgm:t>
    </dgm:pt>
    <dgm:pt modelId="{8021164F-F206-4237-9341-4E7AEA0AC5CD}" type="pres">
      <dgm:prSet presAssocID="{B2D185A0-6100-4E73-802D-F5104B80ED08}" presName="textNode" presStyleLbl="bgShp" presStyleIdx="3" presStyleCnt="4"/>
      <dgm:spPr/>
      <dgm:t>
        <a:bodyPr/>
        <a:lstStyle/>
        <a:p>
          <a:endParaRPr lang="en-US"/>
        </a:p>
      </dgm:t>
    </dgm:pt>
    <dgm:pt modelId="{86BAEE46-2CBB-4484-9130-B471317E722C}" type="pres">
      <dgm:prSet presAssocID="{B2D185A0-6100-4E73-802D-F5104B80ED08}" presName="compChildNode" presStyleCnt="0"/>
      <dgm:spPr/>
    </dgm:pt>
    <dgm:pt modelId="{5027BB6F-4B96-4834-B99A-97F527501AF5}" type="pres">
      <dgm:prSet presAssocID="{B2D185A0-6100-4E73-802D-F5104B80ED08}" presName="theInnerList" presStyleCnt="0"/>
      <dgm:spPr/>
    </dgm:pt>
    <dgm:pt modelId="{DA5C817A-DCFB-4244-AE39-09B5DC7AF0E3}" type="pres">
      <dgm:prSet presAssocID="{4CFCF1DB-6B64-4F6D-9EE9-00DB22DA2EB0}" presName="childNode" presStyleLbl="node1" presStyleIdx="6" presStyleCnt="8">
        <dgm:presLayoutVars>
          <dgm:bulletEnabled val="1"/>
        </dgm:presLayoutVars>
      </dgm:prSet>
      <dgm:spPr/>
      <dgm:t>
        <a:bodyPr/>
        <a:lstStyle/>
        <a:p>
          <a:endParaRPr lang="en-US"/>
        </a:p>
      </dgm:t>
    </dgm:pt>
    <dgm:pt modelId="{213BDA52-DA01-49CF-9404-63C20612A454}" type="pres">
      <dgm:prSet presAssocID="{4CFCF1DB-6B64-4F6D-9EE9-00DB22DA2EB0}" presName="aSpace2" presStyleCnt="0"/>
      <dgm:spPr/>
    </dgm:pt>
    <dgm:pt modelId="{619B17FF-0677-42B0-AAF5-B3AE37E51327}" type="pres">
      <dgm:prSet presAssocID="{C06297EA-F4A3-44B4-B37B-D96DC2E25A15}" presName="childNode" presStyleLbl="node1" presStyleIdx="7" presStyleCnt="8">
        <dgm:presLayoutVars>
          <dgm:bulletEnabled val="1"/>
        </dgm:presLayoutVars>
      </dgm:prSet>
      <dgm:spPr/>
      <dgm:t>
        <a:bodyPr/>
        <a:lstStyle/>
        <a:p>
          <a:endParaRPr lang="en-US"/>
        </a:p>
      </dgm:t>
    </dgm:pt>
  </dgm:ptLst>
  <dgm:cxnLst>
    <dgm:cxn modelId="{FF596EBC-8126-4D01-8854-8B14AEF32FCC}" srcId="{A5398377-DA64-4A6E-A2AA-1654E5255379}" destId="{33F26C07-7D34-4CBF-8BC9-6ABCE5CE1720}" srcOrd="1" destOrd="0" parTransId="{AB01283F-9601-4FC5-A83A-15300CF32F22}" sibTransId="{6CD0C19E-16E8-4F14-B80B-5F0198A50289}"/>
    <dgm:cxn modelId="{BBF464FA-FB5B-435E-AFB0-B840FF23FEE2}" type="presOf" srcId="{9B2CA12D-852C-4097-8DA4-7F532449F85A}" destId="{24ECE11C-ED11-4090-A7FE-0D65F9B70D36}" srcOrd="0" destOrd="0" presId="urn:microsoft.com/office/officeart/2005/8/layout/lProcess2"/>
    <dgm:cxn modelId="{4D62A7EF-A418-4FFF-964E-8ED1A19D9CBE}" srcId="{4EC0C70E-5E8C-46F2-90D8-16FBB2ED8E39}" destId="{C9237F3E-FEEE-425C-8583-41C3CCCFB408}" srcOrd="1" destOrd="0" parTransId="{ECAFC3A0-D4B7-4820-BCE3-DA12A83D710C}" sibTransId="{4B5EABD4-0623-4A1C-841E-5A7AD38389A9}"/>
    <dgm:cxn modelId="{8EEBEEE0-798B-4CC4-94C5-D7BA1DEBB8EC}" srcId="{9B2CA12D-852C-4097-8DA4-7F532449F85A}" destId="{B2D185A0-6100-4E73-802D-F5104B80ED08}" srcOrd="3" destOrd="0" parTransId="{ADC89D63-8125-4389-8A2E-85EBED555D9C}" sibTransId="{8C194B02-3843-4E36-8031-06110514BC3C}"/>
    <dgm:cxn modelId="{0D25AB49-DC16-4DF9-BB23-59CC1E4F0998}" type="presOf" srcId="{A2FD8B78-2D1B-492D-AA30-D1B16C407C54}" destId="{54CA75F9-E2DB-4551-AF57-0A0ECE11846A}" srcOrd="0" destOrd="0" presId="urn:microsoft.com/office/officeart/2005/8/layout/lProcess2"/>
    <dgm:cxn modelId="{CEA783C7-DE33-4794-BFB6-0D075923E83B}" srcId="{A2FD8B78-2D1B-492D-AA30-D1B16C407C54}" destId="{CF9151E7-3ED2-4EF6-96C1-859E2D0AE108}" srcOrd="0" destOrd="0" parTransId="{57EEDCD4-99F9-44A6-BADD-371AB748DF71}" sibTransId="{ACAF18F5-A88A-4C75-9D60-355C268F2082}"/>
    <dgm:cxn modelId="{5508C2F0-00B8-41A5-8E65-5A7C730C7A27}" type="presOf" srcId="{A5398377-DA64-4A6E-A2AA-1654E5255379}" destId="{8FD66DD0-FDB3-4FB7-8392-6230E5082519}" srcOrd="0" destOrd="0" presId="urn:microsoft.com/office/officeart/2005/8/layout/lProcess2"/>
    <dgm:cxn modelId="{D57EAF50-82FE-4225-B836-F402C311EBAC}" type="presOf" srcId="{C06297EA-F4A3-44B4-B37B-D96DC2E25A15}" destId="{619B17FF-0677-42B0-AAF5-B3AE37E51327}" srcOrd="0" destOrd="0" presId="urn:microsoft.com/office/officeart/2005/8/layout/lProcess2"/>
    <dgm:cxn modelId="{9F273365-ACA4-4693-A70E-AC56F1CB392F}" type="presOf" srcId="{5D9965B8-BC67-45C9-9C65-0CBEC9ED9EEB}" destId="{8ADDDE7A-7575-493D-AE95-C0BB4BA8DA9B}" srcOrd="0" destOrd="0" presId="urn:microsoft.com/office/officeart/2005/8/layout/lProcess2"/>
    <dgm:cxn modelId="{BFF5E05C-71D5-44F7-AFA2-5FFBE80FBD9C}" type="presOf" srcId="{4CFCF1DB-6B64-4F6D-9EE9-00DB22DA2EB0}" destId="{DA5C817A-DCFB-4244-AE39-09B5DC7AF0E3}" srcOrd="0" destOrd="0" presId="urn:microsoft.com/office/officeart/2005/8/layout/lProcess2"/>
    <dgm:cxn modelId="{C68ABEFC-AD66-4B06-A834-E84466988CA0}" type="presOf" srcId="{CF9151E7-3ED2-4EF6-96C1-859E2D0AE108}" destId="{CBCC6FE2-9EC2-41B5-8648-BDC49131D8D9}" srcOrd="0" destOrd="0" presId="urn:microsoft.com/office/officeart/2005/8/layout/lProcess2"/>
    <dgm:cxn modelId="{3C6664CE-D902-42AC-B756-293D3415092E}" srcId="{9B2CA12D-852C-4097-8DA4-7F532449F85A}" destId="{4EC0C70E-5E8C-46F2-90D8-16FBB2ED8E39}" srcOrd="1" destOrd="0" parTransId="{A6E3F380-8F9C-49C9-80BC-8426C24EC53B}" sibTransId="{F08EBC26-0003-460C-813C-3A7CEEF936A1}"/>
    <dgm:cxn modelId="{CFC5A7D7-608D-4E0F-BC4F-930E5F3BB171}" srcId="{B2D185A0-6100-4E73-802D-F5104B80ED08}" destId="{4CFCF1DB-6B64-4F6D-9EE9-00DB22DA2EB0}" srcOrd="0" destOrd="0" parTransId="{A1EEF936-4CA4-41C1-9D99-1B85782D26AF}" sibTransId="{CD477406-1C88-4E94-AE43-4EA7104FB7DF}"/>
    <dgm:cxn modelId="{D2ED3288-65F1-40C6-8867-956C6D61BB5C}" type="presOf" srcId="{A2FD8B78-2D1B-492D-AA30-D1B16C407C54}" destId="{384F7140-085E-4DD1-BCD2-97842DB56C55}" srcOrd="1" destOrd="0" presId="urn:microsoft.com/office/officeart/2005/8/layout/lProcess2"/>
    <dgm:cxn modelId="{5ED99D4B-C65F-4F90-947B-D876BA8048AB}" type="presOf" srcId="{C9237F3E-FEEE-425C-8583-41C3CCCFB408}" destId="{6DCFAA03-18B8-48CC-B555-1613E437BA75}" srcOrd="0" destOrd="0" presId="urn:microsoft.com/office/officeart/2005/8/layout/lProcess2"/>
    <dgm:cxn modelId="{5A098D53-6D54-4979-89D1-714443C7B753}" type="presOf" srcId="{4EC0C70E-5E8C-46F2-90D8-16FBB2ED8E39}" destId="{7F24D0DB-19F0-46C2-8928-6F2172080F66}" srcOrd="0" destOrd="0" presId="urn:microsoft.com/office/officeart/2005/8/layout/lProcess2"/>
    <dgm:cxn modelId="{5B9B8B80-1E71-45C8-BDCA-B30B87B23331}" srcId="{9B2CA12D-852C-4097-8DA4-7F532449F85A}" destId="{A2FD8B78-2D1B-492D-AA30-D1B16C407C54}" srcOrd="2" destOrd="0" parTransId="{772F0BA1-C5D0-4E3F-B41C-BD8E4824A701}" sibTransId="{2FBCA404-34BE-4899-A630-465B7601975C}"/>
    <dgm:cxn modelId="{734EBDE4-C9DA-4702-90B2-8DF01C42008E}" srcId="{B2D185A0-6100-4E73-802D-F5104B80ED08}" destId="{C06297EA-F4A3-44B4-B37B-D96DC2E25A15}" srcOrd="1" destOrd="0" parTransId="{BC250FE0-ABB3-477B-B06D-98DB5C1AD7D7}" sibTransId="{32C100A3-6E52-40CF-B6D6-82D9AF2F4493}"/>
    <dgm:cxn modelId="{DE5E9DD7-7850-4568-97C4-B2CF25FA8097}" type="presOf" srcId="{B2D185A0-6100-4E73-802D-F5104B80ED08}" destId="{8021164F-F206-4237-9341-4E7AEA0AC5CD}" srcOrd="1" destOrd="0" presId="urn:microsoft.com/office/officeart/2005/8/layout/lProcess2"/>
    <dgm:cxn modelId="{05D451BA-6782-4986-8A03-ABB6C115CA6F}" type="presOf" srcId="{B2D185A0-6100-4E73-802D-F5104B80ED08}" destId="{6C289463-1D5B-4E06-8568-FA2A1DF25455}" srcOrd="0" destOrd="0" presId="urn:microsoft.com/office/officeart/2005/8/layout/lProcess2"/>
    <dgm:cxn modelId="{2FBA5A41-10D9-44FF-8EDE-1D3437AFD48A}" type="presOf" srcId="{DC475564-4A3E-4669-951C-12E8CD643114}" destId="{4A928BD6-6299-4D28-856F-779B55C6D9D5}" srcOrd="0" destOrd="0" presId="urn:microsoft.com/office/officeart/2005/8/layout/lProcess2"/>
    <dgm:cxn modelId="{341C9FF4-33B4-4875-98EA-F7CA09D0586D}" type="presOf" srcId="{A5398377-DA64-4A6E-A2AA-1654E5255379}" destId="{DD72D4C2-8517-4D53-9035-9E203583F87B}" srcOrd="1" destOrd="0" presId="urn:microsoft.com/office/officeart/2005/8/layout/lProcess2"/>
    <dgm:cxn modelId="{9131828E-75A9-44A5-B716-58F3FE922080}" srcId="{4EC0C70E-5E8C-46F2-90D8-16FBB2ED8E39}" destId="{33B2BBF3-B417-41B2-BFC4-A762C4FE3D84}" srcOrd="0" destOrd="0" parTransId="{11B19792-B7B7-48E0-AECC-72D63BCFE644}" sibTransId="{6C32A4EC-7F68-4665-B78B-7E874A87E9B3}"/>
    <dgm:cxn modelId="{89E4AAD0-A220-4A66-8181-17E1A727F3EE}" type="presOf" srcId="{33B2BBF3-B417-41B2-BFC4-A762C4FE3D84}" destId="{8E3025BF-1D60-46C7-BF51-FC58353543F1}" srcOrd="0" destOrd="0" presId="urn:microsoft.com/office/officeart/2005/8/layout/lProcess2"/>
    <dgm:cxn modelId="{AF67BE18-5ABC-4735-9911-68DA1C10A21B}" type="presOf" srcId="{4EC0C70E-5E8C-46F2-90D8-16FBB2ED8E39}" destId="{AC6A4810-B003-45C4-9FD9-5981B4BBC445}" srcOrd="1" destOrd="0" presId="urn:microsoft.com/office/officeart/2005/8/layout/lProcess2"/>
    <dgm:cxn modelId="{83458A89-4823-4EA4-ACA2-2B44768199D9}" srcId="{9B2CA12D-852C-4097-8DA4-7F532449F85A}" destId="{A5398377-DA64-4A6E-A2AA-1654E5255379}" srcOrd="0" destOrd="0" parTransId="{CDF4C1EE-F24A-4628-80FF-B3C2F5F20A0E}" sibTransId="{21B82F6B-EE3B-4AD2-9ECB-02BF51921905}"/>
    <dgm:cxn modelId="{908CFCBE-1124-46D8-943D-1B728A27A01C}" srcId="{A5398377-DA64-4A6E-A2AA-1654E5255379}" destId="{DC475564-4A3E-4669-951C-12E8CD643114}" srcOrd="0" destOrd="0" parTransId="{E6E7C1A1-7808-4553-A51A-B9795EC1B8A7}" sibTransId="{BEB62DB4-5F60-4F8E-A4CC-264D11FF6882}"/>
    <dgm:cxn modelId="{BEF173AA-C7F8-43C9-84E5-2A94AD219A99}" type="presOf" srcId="{33F26C07-7D34-4CBF-8BC9-6ABCE5CE1720}" destId="{8A598876-5C19-49FD-A2B3-E695A8C613CA}" srcOrd="0" destOrd="0" presId="urn:microsoft.com/office/officeart/2005/8/layout/lProcess2"/>
    <dgm:cxn modelId="{E2E760E1-6B6F-47F0-A8D3-86CECAEA1E8C}" srcId="{A2FD8B78-2D1B-492D-AA30-D1B16C407C54}" destId="{5D9965B8-BC67-45C9-9C65-0CBEC9ED9EEB}" srcOrd="1" destOrd="0" parTransId="{CBACBAE3-4BC9-41AA-8349-5F6E928E4120}" sibTransId="{FB589477-EDC1-4DA4-86F4-F5B0DB9D0A72}"/>
    <dgm:cxn modelId="{08D65404-4EFC-458E-B538-BBB011D95E60}" type="presParOf" srcId="{24ECE11C-ED11-4090-A7FE-0D65F9B70D36}" destId="{1FDBAD14-A3B5-4161-8FD1-9AD5312B021B}" srcOrd="0" destOrd="0" presId="urn:microsoft.com/office/officeart/2005/8/layout/lProcess2"/>
    <dgm:cxn modelId="{A49C84E8-06E2-4617-AB4E-C867582F11E4}" type="presParOf" srcId="{1FDBAD14-A3B5-4161-8FD1-9AD5312B021B}" destId="{8FD66DD0-FDB3-4FB7-8392-6230E5082519}" srcOrd="0" destOrd="0" presId="urn:microsoft.com/office/officeart/2005/8/layout/lProcess2"/>
    <dgm:cxn modelId="{438FAB4B-5E70-445D-9912-AFDBA117D0EC}" type="presParOf" srcId="{1FDBAD14-A3B5-4161-8FD1-9AD5312B021B}" destId="{DD72D4C2-8517-4D53-9035-9E203583F87B}" srcOrd="1" destOrd="0" presId="urn:microsoft.com/office/officeart/2005/8/layout/lProcess2"/>
    <dgm:cxn modelId="{0C25E3BA-AAD4-4B8A-B72F-034CECE5C98B}" type="presParOf" srcId="{1FDBAD14-A3B5-4161-8FD1-9AD5312B021B}" destId="{1CB4EF49-7E6A-47FF-907B-C99B94442C56}" srcOrd="2" destOrd="0" presId="urn:microsoft.com/office/officeart/2005/8/layout/lProcess2"/>
    <dgm:cxn modelId="{04773A07-D88B-4150-AC29-C857302CC8A6}" type="presParOf" srcId="{1CB4EF49-7E6A-47FF-907B-C99B94442C56}" destId="{0394C4BE-4FF6-40B0-A6A3-91771A6B90AF}" srcOrd="0" destOrd="0" presId="urn:microsoft.com/office/officeart/2005/8/layout/lProcess2"/>
    <dgm:cxn modelId="{5DD0DC0D-DC5E-4FAB-8F63-AFA7D3139FDF}" type="presParOf" srcId="{0394C4BE-4FF6-40B0-A6A3-91771A6B90AF}" destId="{4A928BD6-6299-4D28-856F-779B55C6D9D5}" srcOrd="0" destOrd="0" presId="urn:microsoft.com/office/officeart/2005/8/layout/lProcess2"/>
    <dgm:cxn modelId="{3EB36D4A-9063-46D7-BA5E-92CC646F1857}" type="presParOf" srcId="{0394C4BE-4FF6-40B0-A6A3-91771A6B90AF}" destId="{6B6D8939-39E7-47AB-BEC9-9FE537F9B9F7}" srcOrd="1" destOrd="0" presId="urn:microsoft.com/office/officeart/2005/8/layout/lProcess2"/>
    <dgm:cxn modelId="{A0E4F3AD-EF43-46FC-8F79-FED508EAC68D}" type="presParOf" srcId="{0394C4BE-4FF6-40B0-A6A3-91771A6B90AF}" destId="{8A598876-5C19-49FD-A2B3-E695A8C613CA}" srcOrd="2" destOrd="0" presId="urn:microsoft.com/office/officeart/2005/8/layout/lProcess2"/>
    <dgm:cxn modelId="{CC10D473-DE7F-49A8-88EF-203F861EF756}" type="presParOf" srcId="{24ECE11C-ED11-4090-A7FE-0D65F9B70D36}" destId="{18BE1EA9-87F3-459F-8116-9AFD68C05C99}" srcOrd="1" destOrd="0" presId="urn:microsoft.com/office/officeart/2005/8/layout/lProcess2"/>
    <dgm:cxn modelId="{BB47A668-AA1A-4B1C-9B32-13FE70FE19A1}" type="presParOf" srcId="{24ECE11C-ED11-4090-A7FE-0D65F9B70D36}" destId="{0B78CB60-E544-4289-93F7-497ADD0049F9}" srcOrd="2" destOrd="0" presId="urn:microsoft.com/office/officeart/2005/8/layout/lProcess2"/>
    <dgm:cxn modelId="{0C482DF1-7509-404C-9A2C-0B37B0EE6392}" type="presParOf" srcId="{0B78CB60-E544-4289-93F7-497ADD0049F9}" destId="{7F24D0DB-19F0-46C2-8928-6F2172080F66}" srcOrd="0" destOrd="0" presId="urn:microsoft.com/office/officeart/2005/8/layout/lProcess2"/>
    <dgm:cxn modelId="{1D00E01C-55EC-4E15-8DEB-7A5913986616}" type="presParOf" srcId="{0B78CB60-E544-4289-93F7-497ADD0049F9}" destId="{AC6A4810-B003-45C4-9FD9-5981B4BBC445}" srcOrd="1" destOrd="0" presId="urn:microsoft.com/office/officeart/2005/8/layout/lProcess2"/>
    <dgm:cxn modelId="{CCF84338-DCD6-458B-A0CA-5E4FED09373B}" type="presParOf" srcId="{0B78CB60-E544-4289-93F7-497ADD0049F9}" destId="{63743F1C-B42C-4781-B5E0-67BB31F00BDC}" srcOrd="2" destOrd="0" presId="urn:microsoft.com/office/officeart/2005/8/layout/lProcess2"/>
    <dgm:cxn modelId="{33441024-39D9-4131-A9B4-E555356819D8}" type="presParOf" srcId="{63743F1C-B42C-4781-B5E0-67BB31F00BDC}" destId="{E95F511B-BA74-4578-940D-AFA01EEBB33F}" srcOrd="0" destOrd="0" presId="urn:microsoft.com/office/officeart/2005/8/layout/lProcess2"/>
    <dgm:cxn modelId="{A34DB06B-05D2-41EF-BCAF-E38F3FB81041}" type="presParOf" srcId="{E95F511B-BA74-4578-940D-AFA01EEBB33F}" destId="{8E3025BF-1D60-46C7-BF51-FC58353543F1}" srcOrd="0" destOrd="0" presId="urn:microsoft.com/office/officeart/2005/8/layout/lProcess2"/>
    <dgm:cxn modelId="{6100BDE2-3792-4E43-AB52-F91A3D2FF4F1}" type="presParOf" srcId="{E95F511B-BA74-4578-940D-AFA01EEBB33F}" destId="{B18BCAEF-D12F-43EC-85F0-E7F9AC796C69}" srcOrd="1" destOrd="0" presId="urn:microsoft.com/office/officeart/2005/8/layout/lProcess2"/>
    <dgm:cxn modelId="{D304464D-B71A-4113-9B92-C00165E8AA07}" type="presParOf" srcId="{E95F511B-BA74-4578-940D-AFA01EEBB33F}" destId="{6DCFAA03-18B8-48CC-B555-1613E437BA75}" srcOrd="2" destOrd="0" presId="urn:microsoft.com/office/officeart/2005/8/layout/lProcess2"/>
    <dgm:cxn modelId="{712E040B-6A7A-4978-8BD8-DD841BEDDA4C}" type="presParOf" srcId="{24ECE11C-ED11-4090-A7FE-0D65F9B70D36}" destId="{E8FF0E6C-825F-49FB-B21F-F5444F5160DC}" srcOrd="3" destOrd="0" presId="urn:microsoft.com/office/officeart/2005/8/layout/lProcess2"/>
    <dgm:cxn modelId="{2B48E7C9-E011-4597-834E-6893D5F90515}" type="presParOf" srcId="{24ECE11C-ED11-4090-A7FE-0D65F9B70D36}" destId="{36FF721D-936E-4A49-8890-E586B2BFDE9B}" srcOrd="4" destOrd="0" presId="urn:microsoft.com/office/officeart/2005/8/layout/lProcess2"/>
    <dgm:cxn modelId="{20D71EA0-F624-4807-AE3B-5F9BEC1FBEBA}" type="presParOf" srcId="{36FF721D-936E-4A49-8890-E586B2BFDE9B}" destId="{54CA75F9-E2DB-4551-AF57-0A0ECE11846A}" srcOrd="0" destOrd="0" presId="urn:microsoft.com/office/officeart/2005/8/layout/lProcess2"/>
    <dgm:cxn modelId="{74F6D5B0-F8C7-4EEA-BB45-819F0F91E21D}" type="presParOf" srcId="{36FF721D-936E-4A49-8890-E586B2BFDE9B}" destId="{384F7140-085E-4DD1-BCD2-97842DB56C55}" srcOrd="1" destOrd="0" presId="urn:microsoft.com/office/officeart/2005/8/layout/lProcess2"/>
    <dgm:cxn modelId="{54AD9DD6-479F-462F-BAFF-9280C8AE8017}" type="presParOf" srcId="{36FF721D-936E-4A49-8890-E586B2BFDE9B}" destId="{E75A8BEB-958D-4153-A3F6-6A91B367C642}" srcOrd="2" destOrd="0" presId="urn:microsoft.com/office/officeart/2005/8/layout/lProcess2"/>
    <dgm:cxn modelId="{7F4507F1-315B-4CB8-9B22-3EDA5DF778AC}" type="presParOf" srcId="{E75A8BEB-958D-4153-A3F6-6A91B367C642}" destId="{E1C96A30-335C-4252-9248-CD4AFCE55CEB}" srcOrd="0" destOrd="0" presId="urn:microsoft.com/office/officeart/2005/8/layout/lProcess2"/>
    <dgm:cxn modelId="{EE6157FE-1E90-436C-8620-F7FB17F2082B}" type="presParOf" srcId="{E1C96A30-335C-4252-9248-CD4AFCE55CEB}" destId="{CBCC6FE2-9EC2-41B5-8648-BDC49131D8D9}" srcOrd="0" destOrd="0" presId="urn:microsoft.com/office/officeart/2005/8/layout/lProcess2"/>
    <dgm:cxn modelId="{6B4DE2A9-379E-40EF-9E57-D4750C5C6706}" type="presParOf" srcId="{E1C96A30-335C-4252-9248-CD4AFCE55CEB}" destId="{BDFBE5A4-EED0-45FB-A739-84BEA89B819F}" srcOrd="1" destOrd="0" presId="urn:microsoft.com/office/officeart/2005/8/layout/lProcess2"/>
    <dgm:cxn modelId="{B8077B2E-659D-4634-8C6C-4C18E0BCF3EF}" type="presParOf" srcId="{E1C96A30-335C-4252-9248-CD4AFCE55CEB}" destId="{8ADDDE7A-7575-493D-AE95-C0BB4BA8DA9B}" srcOrd="2" destOrd="0" presId="urn:microsoft.com/office/officeart/2005/8/layout/lProcess2"/>
    <dgm:cxn modelId="{323F6E19-02A0-4BC1-8B36-4A4BDF7B09FC}" type="presParOf" srcId="{24ECE11C-ED11-4090-A7FE-0D65F9B70D36}" destId="{F8AEA3E8-ECC7-46BA-9876-DD4BC229E231}" srcOrd="5" destOrd="0" presId="urn:microsoft.com/office/officeart/2005/8/layout/lProcess2"/>
    <dgm:cxn modelId="{A1BF2FD7-9DD5-43C8-BA67-BC24A99CF61B}" type="presParOf" srcId="{24ECE11C-ED11-4090-A7FE-0D65F9B70D36}" destId="{27D2490C-786A-4142-BBBF-34A2E21EF428}" srcOrd="6" destOrd="0" presId="urn:microsoft.com/office/officeart/2005/8/layout/lProcess2"/>
    <dgm:cxn modelId="{200361FB-860D-45D8-8DB0-EBE78D0567CF}" type="presParOf" srcId="{27D2490C-786A-4142-BBBF-34A2E21EF428}" destId="{6C289463-1D5B-4E06-8568-FA2A1DF25455}" srcOrd="0" destOrd="0" presId="urn:microsoft.com/office/officeart/2005/8/layout/lProcess2"/>
    <dgm:cxn modelId="{1E878CE2-A313-4A36-81EF-7BAC6A9ADDCB}" type="presParOf" srcId="{27D2490C-786A-4142-BBBF-34A2E21EF428}" destId="{8021164F-F206-4237-9341-4E7AEA0AC5CD}" srcOrd="1" destOrd="0" presId="urn:microsoft.com/office/officeart/2005/8/layout/lProcess2"/>
    <dgm:cxn modelId="{20300F66-CD79-4808-A210-A67CE963F227}" type="presParOf" srcId="{27D2490C-786A-4142-BBBF-34A2E21EF428}" destId="{86BAEE46-2CBB-4484-9130-B471317E722C}" srcOrd="2" destOrd="0" presId="urn:microsoft.com/office/officeart/2005/8/layout/lProcess2"/>
    <dgm:cxn modelId="{3E0FC81B-96A4-40D8-85BB-9BC14833C97D}" type="presParOf" srcId="{86BAEE46-2CBB-4484-9130-B471317E722C}" destId="{5027BB6F-4B96-4834-B99A-97F527501AF5}" srcOrd="0" destOrd="0" presId="urn:microsoft.com/office/officeart/2005/8/layout/lProcess2"/>
    <dgm:cxn modelId="{BE84A67E-8E49-4BE0-9DAF-88EF477A026E}" type="presParOf" srcId="{5027BB6F-4B96-4834-B99A-97F527501AF5}" destId="{DA5C817A-DCFB-4244-AE39-09B5DC7AF0E3}" srcOrd="0" destOrd="0" presId="urn:microsoft.com/office/officeart/2005/8/layout/lProcess2"/>
    <dgm:cxn modelId="{15F5F81E-6FDC-4A0C-B346-B30734AA1E42}" type="presParOf" srcId="{5027BB6F-4B96-4834-B99A-97F527501AF5}" destId="{213BDA52-DA01-49CF-9404-63C20612A454}" srcOrd="1" destOrd="0" presId="urn:microsoft.com/office/officeart/2005/8/layout/lProcess2"/>
    <dgm:cxn modelId="{F840C3CD-311C-4443-A85B-0CCBA4950A49}" type="presParOf" srcId="{5027BB6F-4B96-4834-B99A-97F527501AF5}" destId="{619B17FF-0677-42B0-AAF5-B3AE37E51327}"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DC3678-F34D-48EE-A498-8948646FB6BB}">
      <dsp:nvSpPr>
        <dsp:cNvPr id="0" name=""/>
        <dsp:cNvSpPr/>
      </dsp:nvSpPr>
      <dsp:spPr>
        <a:xfrm>
          <a:off x="2178699" y="1778079"/>
          <a:ext cx="2173208" cy="2173208"/>
        </a:xfrm>
        <a:prstGeom prst="gear9">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BE" sz="1400" kern="1200" dirty="0" smtClean="0"/>
            <a:t>Qualifications and contributions </a:t>
          </a:r>
          <a:r>
            <a:rPr lang="fr-BE" sz="1400" kern="1200" dirty="0" err="1" smtClean="0"/>
            <a:t>periods</a:t>
          </a:r>
          <a:endParaRPr lang="en-GB" sz="1400" kern="1200" dirty="0"/>
        </a:p>
      </dsp:txBody>
      <dsp:txXfrm>
        <a:off x="2615610" y="2287143"/>
        <a:ext cx="1299386" cy="1117073"/>
      </dsp:txXfrm>
    </dsp:sp>
    <dsp:sp modelId="{E01C9544-09B3-4874-BFEA-5A26BB058000}">
      <dsp:nvSpPr>
        <dsp:cNvPr id="0" name=""/>
        <dsp:cNvSpPr/>
      </dsp:nvSpPr>
      <dsp:spPr>
        <a:xfrm>
          <a:off x="914287" y="1264412"/>
          <a:ext cx="1580515" cy="1580515"/>
        </a:xfrm>
        <a:prstGeom prst="gear6">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BE" sz="1600" kern="1200" dirty="0" err="1" smtClean="0"/>
            <a:t>Waiting</a:t>
          </a:r>
          <a:r>
            <a:rPr lang="fr-BE" sz="1600" kern="1200" dirty="0" smtClean="0"/>
            <a:t>  </a:t>
          </a:r>
          <a:r>
            <a:rPr lang="fr-BE" sz="1600" kern="1200" dirty="0" err="1" smtClean="0"/>
            <a:t>periods</a:t>
          </a:r>
          <a:endParaRPr lang="en-GB" sz="1600" kern="1200" dirty="0"/>
        </a:p>
      </dsp:txBody>
      <dsp:txXfrm>
        <a:off x="1312186" y="1664716"/>
        <a:ext cx="784717" cy="779907"/>
      </dsp:txXfrm>
    </dsp:sp>
    <dsp:sp modelId="{2BD91CDA-EB20-4D5B-96F6-FA0E8B034C86}">
      <dsp:nvSpPr>
        <dsp:cNvPr id="0" name=""/>
        <dsp:cNvSpPr/>
      </dsp:nvSpPr>
      <dsp:spPr>
        <a:xfrm rot="20700000">
          <a:off x="1799537" y="174017"/>
          <a:ext cx="1548582" cy="1548582"/>
        </a:xfrm>
        <a:prstGeom prst="gear6">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fr-BE" sz="1100" kern="1200" dirty="0" err="1" smtClean="0"/>
            <a:t>Calculation</a:t>
          </a:r>
          <a:r>
            <a:rPr lang="fr-BE" sz="1100" kern="1200" dirty="0" smtClean="0"/>
            <a:t> and duration of </a:t>
          </a:r>
          <a:r>
            <a:rPr lang="fr-BE" sz="1100" kern="1200" dirty="0" err="1" smtClean="0"/>
            <a:t>benefits</a:t>
          </a:r>
          <a:endParaRPr lang="en-GB" sz="1100" kern="1200" dirty="0"/>
        </a:p>
      </dsp:txBody>
      <dsp:txXfrm rot="-20700000">
        <a:off x="2139186" y="513667"/>
        <a:ext cx="869283" cy="869283"/>
      </dsp:txXfrm>
    </dsp:sp>
    <dsp:sp modelId="{6A7A67C1-FEE7-4178-BAC4-AE9C6CC9F0E4}">
      <dsp:nvSpPr>
        <dsp:cNvPr id="0" name=""/>
        <dsp:cNvSpPr/>
      </dsp:nvSpPr>
      <dsp:spPr>
        <a:xfrm>
          <a:off x="2008948" y="1451648"/>
          <a:ext cx="2781706" cy="2781706"/>
        </a:xfrm>
        <a:prstGeom prst="circularArrow">
          <a:avLst>
            <a:gd name="adj1" fmla="val 4688"/>
            <a:gd name="adj2" fmla="val 299029"/>
            <a:gd name="adj3" fmla="val 2510202"/>
            <a:gd name="adj4" fmla="val 15874184"/>
            <a:gd name="adj5" fmla="val 5469"/>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sp>
    <dsp:sp modelId="{86F1C865-725C-453D-B03E-6A96D2F9E0DD}">
      <dsp:nvSpPr>
        <dsp:cNvPr id="0" name=""/>
        <dsp:cNvSpPr/>
      </dsp:nvSpPr>
      <dsp:spPr>
        <a:xfrm>
          <a:off x="634381" y="915746"/>
          <a:ext cx="2021083" cy="2021083"/>
        </a:xfrm>
        <a:prstGeom prst="leftCircularArrow">
          <a:avLst>
            <a:gd name="adj1" fmla="val 6452"/>
            <a:gd name="adj2" fmla="val 429999"/>
            <a:gd name="adj3" fmla="val 10489124"/>
            <a:gd name="adj4" fmla="val 14837806"/>
            <a:gd name="adj5" fmla="val 7527"/>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sp>
    <dsp:sp modelId="{B7BF23A9-4B24-408A-A070-54AB977ED055}">
      <dsp:nvSpPr>
        <dsp:cNvPr id="0" name=""/>
        <dsp:cNvSpPr/>
      </dsp:nvSpPr>
      <dsp:spPr>
        <a:xfrm>
          <a:off x="1441334" y="-164136"/>
          <a:ext cx="2179135" cy="2179135"/>
        </a:xfrm>
        <a:prstGeom prst="circularArrow">
          <a:avLst>
            <a:gd name="adj1" fmla="val 5984"/>
            <a:gd name="adj2" fmla="val 394124"/>
            <a:gd name="adj3" fmla="val 13313824"/>
            <a:gd name="adj4" fmla="val 10508221"/>
            <a:gd name="adj5" fmla="val 6981"/>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9841" cy="497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t" anchorCtr="0" compatLnSpc="1">
            <a:prstTxWarp prst="textNoShape">
              <a:avLst/>
            </a:prstTxWarp>
          </a:bodyPr>
          <a:lstStyle>
            <a:lvl1pPr>
              <a:defRPr>
                <a:solidFill>
                  <a:schemeClr val="tx1"/>
                </a:solidFill>
                <a:latin typeface="Arial" charset="0"/>
              </a:defRPr>
            </a:lvl1pPr>
          </a:lstStyle>
          <a:p>
            <a:endParaRPr lang="en-GB" altLang="en-US"/>
          </a:p>
        </p:txBody>
      </p:sp>
      <p:sp>
        <p:nvSpPr>
          <p:cNvPr id="37891" name="Rectangle 3"/>
          <p:cNvSpPr>
            <a:spLocks noGrp="1" noChangeArrowheads="1"/>
          </p:cNvSpPr>
          <p:nvPr>
            <p:ph type="dt" sz="quarter" idx="1"/>
          </p:nvPr>
        </p:nvSpPr>
        <p:spPr bwMode="auto">
          <a:xfrm>
            <a:off x="3854183" y="0"/>
            <a:ext cx="2949841" cy="497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t" anchorCtr="0" compatLnSpc="1">
            <a:prstTxWarp prst="textNoShape">
              <a:avLst/>
            </a:prstTxWarp>
          </a:bodyPr>
          <a:lstStyle>
            <a:lvl1pPr algn="r">
              <a:defRPr>
                <a:solidFill>
                  <a:schemeClr val="tx1"/>
                </a:solidFill>
                <a:latin typeface="Arial" charset="0"/>
              </a:defRPr>
            </a:lvl1pPr>
          </a:lstStyle>
          <a:p>
            <a:endParaRPr lang="en-GB" altLang="en-US"/>
          </a:p>
        </p:txBody>
      </p:sp>
      <p:sp>
        <p:nvSpPr>
          <p:cNvPr id="37892" name="Rectangle 4"/>
          <p:cNvSpPr>
            <a:spLocks noGrp="1" noChangeArrowheads="1"/>
          </p:cNvSpPr>
          <p:nvPr>
            <p:ph type="ftr" sz="quarter" idx="2"/>
          </p:nvPr>
        </p:nvSpPr>
        <p:spPr bwMode="auto">
          <a:xfrm>
            <a:off x="0" y="9444749"/>
            <a:ext cx="2949841" cy="497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b" anchorCtr="0" compatLnSpc="1">
            <a:prstTxWarp prst="textNoShape">
              <a:avLst/>
            </a:prstTxWarp>
          </a:bodyPr>
          <a:lstStyle>
            <a:lvl1pPr>
              <a:defRPr>
                <a:solidFill>
                  <a:schemeClr val="tx1"/>
                </a:solidFill>
                <a:latin typeface="Arial" charset="0"/>
              </a:defRPr>
            </a:lvl1pPr>
          </a:lstStyle>
          <a:p>
            <a:endParaRPr lang="en-GB" altLang="en-US"/>
          </a:p>
        </p:txBody>
      </p:sp>
      <p:sp>
        <p:nvSpPr>
          <p:cNvPr id="37893" name="Rectangle 5"/>
          <p:cNvSpPr>
            <a:spLocks noGrp="1" noChangeArrowheads="1"/>
          </p:cNvSpPr>
          <p:nvPr>
            <p:ph type="sldNum" sz="quarter" idx="3"/>
          </p:nvPr>
        </p:nvSpPr>
        <p:spPr bwMode="auto">
          <a:xfrm>
            <a:off x="3854183" y="9444749"/>
            <a:ext cx="2949841" cy="497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b" anchorCtr="0" compatLnSpc="1">
            <a:prstTxWarp prst="textNoShape">
              <a:avLst/>
            </a:prstTxWarp>
          </a:bodyPr>
          <a:lstStyle>
            <a:lvl1pPr algn="r">
              <a:defRPr>
                <a:solidFill>
                  <a:schemeClr val="tx1"/>
                </a:solidFill>
                <a:latin typeface="Arial" charset="0"/>
              </a:defRPr>
            </a:lvl1pPr>
          </a:lstStyle>
          <a:p>
            <a:fld id="{72A3262E-1D0A-448E-8E08-AC490FCA4117}" type="slidenum">
              <a:rPr lang="en-GB" altLang="en-US"/>
              <a:pPr/>
              <a:t>‹#›</a:t>
            </a:fld>
            <a:endParaRPr lang="en-GB" altLang="en-US"/>
          </a:p>
        </p:txBody>
      </p:sp>
    </p:spTree>
    <p:extLst>
      <p:ext uri="{BB962C8B-B14F-4D97-AF65-F5344CB8AC3E}">
        <p14:creationId xmlns:p14="http://schemas.microsoft.com/office/powerpoint/2010/main" val="40590058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9841" cy="497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t" anchorCtr="0" compatLnSpc="1">
            <a:prstTxWarp prst="textNoShape">
              <a:avLst/>
            </a:prstTxWarp>
          </a:bodyPr>
          <a:lstStyle>
            <a:lvl1pPr>
              <a:defRPr>
                <a:solidFill>
                  <a:schemeClr val="tx1"/>
                </a:solidFill>
                <a:latin typeface="Arial" charset="0"/>
              </a:defRPr>
            </a:lvl1pPr>
          </a:lstStyle>
          <a:p>
            <a:endParaRPr lang="en-GB" altLang="en-US"/>
          </a:p>
        </p:txBody>
      </p:sp>
      <p:sp>
        <p:nvSpPr>
          <p:cNvPr id="36867" name="Rectangle 3"/>
          <p:cNvSpPr>
            <a:spLocks noGrp="1" noChangeArrowheads="1"/>
          </p:cNvSpPr>
          <p:nvPr>
            <p:ph type="dt" idx="1"/>
          </p:nvPr>
        </p:nvSpPr>
        <p:spPr bwMode="auto">
          <a:xfrm>
            <a:off x="3854183" y="0"/>
            <a:ext cx="2949841" cy="497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t" anchorCtr="0" compatLnSpc="1">
            <a:prstTxWarp prst="textNoShape">
              <a:avLst/>
            </a:prstTxWarp>
          </a:bodyPr>
          <a:lstStyle>
            <a:lvl1pPr algn="r">
              <a:defRPr>
                <a:solidFill>
                  <a:schemeClr val="tx1"/>
                </a:solidFill>
                <a:latin typeface="Arial" charset="0"/>
              </a:defRPr>
            </a:lvl1pPr>
          </a:lstStyle>
          <a:p>
            <a:endParaRPr lang="en-GB" altLang="en-US"/>
          </a:p>
        </p:txBody>
      </p:sp>
      <p:sp>
        <p:nvSpPr>
          <p:cNvPr id="36868" name="Rectangle 4"/>
          <p:cNvSpPr>
            <a:spLocks noGrp="1" noRot="1" noChangeAspect="1" noChangeArrowheads="1" noTextEdit="1"/>
          </p:cNvSpPr>
          <p:nvPr>
            <p:ph type="sldImg" idx="2"/>
          </p:nvPr>
        </p:nvSpPr>
        <p:spPr bwMode="auto">
          <a:xfrm>
            <a:off x="917575" y="746125"/>
            <a:ext cx="4972050" cy="372903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p:cNvSpPr>
            <a:spLocks noGrp="1" noChangeArrowheads="1"/>
          </p:cNvSpPr>
          <p:nvPr>
            <p:ph type="body" sz="quarter" idx="3"/>
          </p:nvPr>
        </p:nvSpPr>
        <p:spPr bwMode="auto">
          <a:xfrm>
            <a:off x="680244" y="4723170"/>
            <a:ext cx="5445126" cy="4475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36870" name="Rectangle 6"/>
          <p:cNvSpPr>
            <a:spLocks noGrp="1" noChangeArrowheads="1"/>
          </p:cNvSpPr>
          <p:nvPr>
            <p:ph type="ftr" sz="quarter" idx="4"/>
          </p:nvPr>
        </p:nvSpPr>
        <p:spPr bwMode="auto">
          <a:xfrm>
            <a:off x="0" y="9444749"/>
            <a:ext cx="2949841" cy="497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b" anchorCtr="0" compatLnSpc="1">
            <a:prstTxWarp prst="textNoShape">
              <a:avLst/>
            </a:prstTxWarp>
          </a:bodyPr>
          <a:lstStyle>
            <a:lvl1pPr>
              <a:defRPr>
                <a:solidFill>
                  <a:schemeClr val="tx1"/>
                </a:solidFill>
                <a:latin typeface="Arial" charset="0"/>
              </a:defRPr>
            </a:lvl1pPr>
          </a:lstStyle>
          <a:p>
            <a:endParaRPr lang="en-GB" altLang="en-US"/>
          </a:p>
        </p:txBody>
      </p:sp>
      <p:sp>
        <p:nvSpPr>
          <p:cNvPr id="36871" name="Rectangle 7"/>
          <p:cNvSpPr>
            <a:spLocks noGrp="1" noChangeArrowheads="1"/>
          </p:cNvSpPr>
          <p:nvPr>
            <p:ph type="sldNum" sz="quarter" idx="5"/>
          </p:nvPr>
        </p:nvSpPr>
        <p:spPr bwMode="auto">
          <a:xfrm>
            <a:off x="3854183" y="9444749"/>
            <a:ext cx="2949841" cy="497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b" anchorCtr="0" compatLnSpc="1">
            <a:prstTxWarp prst="textNoShape">
              <a:avLst/>
            </a:prstTxWarp>
          </a:bodyPr>
          <a:lstStyle>
            <a:lvl1pPr algn="r">
              <a:defRPr>
                <a:solidFill>
                  <a:schemeClr val="tx1"/>
                </a:solidFill>
                <a:latin typeface="Arial" charset="0"/>
              </a:defRPr>
            </a:lvl1pPr>
          </a:lstStyle>
          <a:p>
            <a:fld id="{C92E5E44-0208-4425-88DB-C34DF60090F5}" type="slidenum">
              <a:rPr lang="en-GB" altLang="en-US"/>
              <a:pPr/>
              <a:t>‹#›</a:t>
            </a:fld>
            <a:endParaRPr lang="en-GB" altLang="en-US"/>
          </a:p>
        </p:txBody>
      </p:sp>
    </p:spTree>
    <p:extLst>
      <p:ext uri="{BB962C8B-B14F-4D97-AF65-F5344CB8AC3E}">
        <p14:creationId xmlns:p14="http://schemas.microsoft.com/office/powerpoint/2010/main" val="354251047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Scrip</a:t>
            </a:r>
            <a:r>
              <a:rPr lang="fr-BE" baseline="0" dirty="0"/>
              <a:t>t to </a:t>
            </a:r>
            <a:r>
              <a:rPr lang="fr-BE" baseline="0" dirty="0" err="1"/>
              <a:t>presenter</a:t>
            </a:r>
            <a:r>
              <a:rPr lang="fr-BE" baseline="0" dirty="0"/>
              <a:t>:</a:t>
            </a:r>
          </a:p>
          <a:p>
            <a:endParaRPr lang="fr-BE" baseline="0" dirty="0"/>
          </a:p>
          <a:p>
            <a:r>
              <a:rPr lang="fr-BE" baseline="0" dirty="0"/>
              <a:t>Slides 2-3: </a:t>
            </a:r>
            <a:r>
              <a:rPr lang="fr-BE" baseline="0" dirty="0" err="1"/>
              <a:t>benefits</a:t>
            </a:r>
            <a:r>
              <a:rPr lang="fr-BE" baseline="0" dirty="0"/>
              <a:t> of social protection</a:t>
            </a:r>
          </a:p>
          <a:p>
            <a:r>
              <a:rPr lang="fr-BE" baseline="0" dirty="0" err="1"/>
              <a:t>Remaining</a:t>
            </a:r>
            <a:r>
              <a:rPr lang="fr-BE" baseline="0" dirty="0"/>
              <a:t> slides: focus on challenges</a:t>
            </a:r>
          </a:p>
          <a:p>
            <a:endParaRPr lang="en-GB" dirty="0"/>
          </a:p>
        </p:txBody>
      </p:sp>
      <p:sp>
        <p:nvSpPr>
          <p:cNvPr id="4" name="Slide Number Placeholder 3"/>
          <p:cNvSpPr>
            <a:spLocks noGrp="1"/>
          </p:cNvSpPr>
          <p:nvPr>
            <p:ph type="sldNum" sz="quarter" idx="10"/>
          </p:nvPr>
        </p:nvSpPr>
        <p:spPr/>
        <p:txBody>
          <a:bodyPr/>
          <a:lstStyle/>
          <a:p>
            <a:fld id="{C92E5E44-0208-4425-88DB-C34DF60090F5}" type="slidenum">
              <a:rPr lang="en-GB" altLang="en-US" smtClean="0"/>
              <a:pPr/>
              <a:t>1</a:t>
            </a:fld>
            <a:endParaRPr lang="en-GB" altLang="en-US"/>
          </a:p>
        </p:txBody>
      </p:sp>
    </p:spTree>
    <p:extLst>
      <p:ext uri="{BB962C8B-B14F-4D97-AF65-F5344CB8AC3E}">
        <p14:creationId xmlns:p14="http://schemas.microsoft.com/office/powerpoint/2010/main" val="3502334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267" indent="-173267">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a:t>
            </a:fld>
            <a:endParaRPr lang="en-GB" dirty="0"/>
          </a:p>
        </p:txBody>
      </p:sp>
    </p:spTree>
    <p:extLst>
      <p:ext uri="{BB962C8B-B14F-4D97-AF65-F5344CB8AC3E}">
        <p14:creationId xmlns:p14="http://schemas.microsoft.com/office/powerpoint/2010/main" val="3933744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BBB8F8B1-6311-4BA7-A608-9BB430040735}" type="slidenum">
              <a:rPr lang="en-GB" smtClean="0"/>
              <a:pPr>
                <a:defRPr/>
              </a:pPr>
              <a:t>3</a:t>
            </a:fld>
            <a:endParaRPr lang="en-GB"/>
          </a:p>
        </p:txBody>
      </p:sp>
    </p:spTree>
    <p:extLst>
      <p:ext uri="{BB962C8B-B14F-4D97-AF65-F5344CB8AC3E}">
        <p14:creationId xmlns:p14="http://schemas.microsoft.com/office/powerpoint/2010/main" val="2751628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6125"/>
            <a:ext cx="4972050" cy="3729038"/>
          </a:xfrm>
        </p:spPr>
      </p:sp>
      <p:sp>
        <p:nvSpPr>
          <p:cNvPr id="3" name="Notes Placeholder 2"/>
          <p:cNvSpPr>
            <a:spLocks noGrp="1"/>
          </p:cNvSpPr>
          <p:nvPr>
            <p:ph type="body" idx="1"/>
          </p:nvPr>
        </p:nvSpPr>
        <p:spPr/>
        <p:txBody>
          <a:bodyPr/>
          <a:lstStyle/>
          <a:p>
            <a:r>
              <a:rPr lang="it-IT" dirty="0" err="1"/>
              <a:t>Also</a:t>
            </a:r>
            <a:r>
              <a:rPr lang="it-IT" dirty="0"/>
              <a:t> in-work </a:t>
            </a:r>
            <a:r>
              <a:rPr lang="it-IT" dirty="0" err="1"/>
              <a:t>poverty</a:t>
            </a:r>
            <a:r>
              <a:rPr lang="it-IT" dirty="0"/>
              <a:t> </a:t>
            </a:r>
            <a:r>
              <a:rPr lang="it-IT" dirty="0" err="1"/>
              <a:t>differently</a:t>
            </a:r>
            <a:r>
              <a:rPr lang="it-IT" baseline="0" dirty="0"/>
              <a:t> </a:t>
            </a:r>
            <a:r>
              <a:rPr lang="it-IT" baseline="0" dirty="0" err="1"/>
              <a:t>affects</a:t>
            </a:r>
            <a:r>
              <a:rPr lang="it-IT" baseline="0" dirty="0"/>
              <a:t> </a:t>
            </a:r>
            <a:r>
              <a:rPr lang="it-IT" baseline="0" dirty="0" err="1"/>
              <a:t>workers</a:t>
            </a:r>
            <a:r>
              <a:rPr lang="it-IT" baseline="0" dirty="0"/>
              <a:t> </a:t>
            </a:r>
            <a:r>
              <a:rPr lang="it-IT" baseline="0" dirty="0" err="1"/>
              <a:t>depending</a:t>
            </a:r>
            <a:r>
              <a:rPr lang="it-IT" baseline="0" dirty="0"/>
              <a:t> on </a:t>
            </a:r>
            <a:r>
              <a:rPr lang="it-IT" baseline="0" dirty="0" err="1"/>
              <a:t>their</a:t>
            </a:r>
            <a:r>
              <a:rPr lang="it-IT" baseline="0" dirty="0"/>
              <a:t> </a:t>
            </a:r>
            <a:r>
              <a:rPr lang="it-IT" baseline="0" dirty="0" err="1"/>
              <a:t>employment</a:t>
            </a:r>
            <a:r>
              <a:rPr lang="it-IT" baseline="0" dirty="0"/>
              <a:t> </a:t>
            </a:r>
            <a:r>
              <a:rPr lang="it-IT" baseline="0" dirty="0" err="1"/>
              <a:t>type</a:t>
            </a:r>
            <a:r>
              <a:rPr lang="it-IT" baseline="0" dirty="0"/>
              <a:t>. </a:t>
            </a:r>
            <a:r>
              <a:rPr lang="it-IT" baseline="0" dirty="0" err="1"/>
              <a:t>While</a:t>
            </a:r>
            <a:r>
              <a:rPr lang="it-IT" baseline="0" dirty="0"/>
              <a:t> in the EU </a:t>
            </a:r>
            <a:r>
              <a:rPr lang="it-IT" baseline="0" dirty="0" err="1"/>
              <a:t>as</a:t>
            </a:r>
            <a:r>
              <a:rPr lang="it-IT" baseline="0" dirty="0"/>
              <a:t> a </a:t>
            </a:r>
            <a:r>
              <a:rPr lang="it-IT" baseline="0" dirty="0" err="1"/>
              <a:t>whole</a:t>
            </a:r>
            <a:r>
              <a:rPr lang="it-IT" baseline="0" dirty="0"/>
              <a:t>, over 10% of </a:t>
            </a:r>
            <a:r>
              <a:rPr lang="it-IT" baseline="0" dirty="0" err="1"/>
              <a:t>working</a:t>
            </a:r>
            <a:r>
              <a:rPr lang="it-IT" baseline="0" dirty="0"/>
              <a:t> </a:t>
            </a:r>
            <a:r>
              <a:rPr lang="it-IT" baseline="0" dirty="0" err="1"/>
              <a:t>households</a:t>
            </a:r>
            <a:r>
              <a:rPr lang="it-IT" baseline="0" dirty="0"/>
              <a:t> are </a:t>
            </a:r>
            <a:r>
              <a:rPr lang="it-IT" baseline="0" dirty="0" err="1"/>
              <a:t>at</a:t>
            </a:r>
            <a:r>
              <a:rPr lang="it-IT" baseline="0" dirty="0"/>
              <a:t> </a:t>
            </a:r>
            <a:r>
              <a:rPr lang="it-IT" baseline="0" dirty="0" err="1"/>
              <a:t>risk</a:t>
            </a:r>
            <a:r>
              <a:rPr lang="it-IT" baseline="0" dirty="0"/>
              <a:t> of </a:t>
            </a:r>
            <a:r>
              <a:rPr lang="it-IT" baseline="0" dirty="0" err="1"/>
              <a:t>poverty</a:t>
            </a:r>
            <a:r>
              <a:rPr lang="it-IT" baseline="0" dirty="0"/>
              <a:t> or </a:t>
            </a:r>
            <a:r>
              <a:rPr lang="it-IT" baseline="0" dirty="0" err="1"/>
              <a:t>materially</a:t>
            </a:r>
            <a:r>
              <a:rPr lang="it-IT" baseline="0" dirty="0"/>
              <a:t> </a:t>
            </a:r>
            <a:r>
              <a:rPr lang="it-IT" baseline="0" dirty="0" err="1"/>
              <a:t>deprived</a:t>
            </a:r>
            <a:r>
              <a:rPr lang="it-IT" baseline="0" dirty="0"/>
              <a:t>, </a:t>
            </a:r>
            <a:r>
              <a:rPr lang="it-IT" baseline="0" dirty="0" err="1"/>
              <a:t>this</a:t>
            </a:r>
            <a:r>
              <a:rPr lang="it-IT" baseline="0" dirty="0"/>
              <a:t> rate </a:t>
            </a:r>
            <a:r>
              <a:rPr lang="it-IT" baseline="0" dirty="0" err="1"/>
              <a:t>differs</a:t>
            </a:r>
            <a:r>
              <a:rPr lang="it-IT" baseline="0" dirty="0"/>
              <a:t> by the </a:t>
            </a:r>
            <a:r>
              <a:rPr lang="it-IT" baseline="0" dirty="0" err="1"/>
              <a:t>employment</a:t>
            </a:r>
            <a:r>
              <a:rPr lang="it-IT" baseline="0" dirty="0"/>
              <a:t> </a:t>
            </a:r>
            <a:r>
              <a:rPr lang="it-IT" baseline="0" dirty="0" err="1"/>
              <a:t>type</a:t>
            </a:r>
            <a:r>
              <a:rPr lang="it-IT" baseline="0" dirty="0"/>
              <a:t> of the </a:t>
            </a:r>
            <a:r>
              <a:rPr lang="it-IT" baseline="0" dirty="0" err="1"/>
              <a:t>primary</a:t>
            </a:r>
            <a:r>
              <a:rPr lang="it-IT" baseline="0" dirty="0"/>
              <a:t> </a:t>
            </a:r>
            <a:r>
              <a:rPr lang="it-IT" baseline="0" dirty="0" err="1"/>
              <a:t>earner</a:t>
            </a:r>
            <a:r>
              <a:rPr lang="it-IT" baseline="0" dirty="0"/>
              <a:t> of the </a:t>
            </a:r>
            <a:r>
              <a:rPr lang="it-IT" baseline="0" dirty="0" err="1"/>
              <a:t>household</a:t>
            </a:r>
            <a:r>
              <a:rPr lang="it-IT" baseline="0" dirty="0"/>
              <a:t>. </a:t>
            </a:r>
            <a:r>
              <a:rPr lang="it-IT" baseline="0" dirty="0" err="1"/>
              <a:t>While</a:t>
            </a:r>
            <a:r>
              <a:rPr lang="it-IT" baseline="0" dirty="0"/>
              <a:t> </a:t>
            </a:r>
            <a:r>
              <a:rPr lang="it-IT" baseline="0" dirty="0" err="1"/>
              <a:t>household</a:t>
            </a:r>
            <a:r>
              <a:rPr lang="it-IT" baseline="0" dirty="0"/>
              <a:t> </a:t>
            </a:r>
            <a:r>
              <a:rPr lang="it-IT" baseline="0" dirty="0" err="1"/>
              <a:t>headed</a:t>
            </a:r>
            <a:r>
              <a:rPr lang="it-IT" baseline="0" dirty="0"/>
              <a:t> by a standard, full-time open-</a:t>
            </a:r>
            <a:r>
              <a:rPr lang="it-IT" baseline="0" dirty="0" err="1"/>
              <a:t>ended</a:t>
            </a:r>
            <a:r>
              <a:rPr lang="it-IT" baseline="0" dirty="0"/>
              <a:t> </a:t>
            </a:r>
            <a:r>
              <a:rPr lang="it-IT" baseline="0" dirty="0" err="1"/>
              <a:t>worker</a:t>
            </a:r>
            <a:r>
              <a:rPr lang="it-IT" baseline="0" dirty="0"/>
              <a:t> are </a:t>
            </a:r>
            <a:r>
              <a:rPr lang="it-IT" baseline="0" dirty="0" err="1"/>
              <a:t>less</a:t>
            </a:r>
            <a:r>
              <a:rPr lang="it-IT" baseline="0" dirty="0"/>
              <a:t> </a:t>
            </a:r>
            <a:r>
              <a:rPr lang="it-IT" baseline="0" dirty="0" err="1"/>
              <a:t>exposed</a:t>
            </a:r>
            <a:r>
              <a:rPr lang="it-IT" baseline="0" dirty="0"/>
              <a:t> to </a:t>
            </a:r>
            <a:r>
              <a:rPr lang="it-IT" baseline="0" dirty="0" err="1"/>
              <a:t>poverty</a:t>
            </a:r>
            <a:r>
              <a:rPr lang="it-IT" baseline="0" dirty="0"/>
              <a:t> and </a:t>
            </a:r>
            <a:r>
              <a:rPr lang="it-IT" baseline="0" dirty="0" err="1"/>
              <a:t>material</a:t>
            </a:r>
            <a:r>
              <a:rPr lang="it-IT" baseline="0" dirty="0"/>
              <a:t> </a:t>
            </a:r>
            <a:r>
              <a:rPr lang="it-IT" baseline="0" dirty="0" err="1"/>
              <a:t>deprivation</a:t>
            </a:r>
            <a:r>
              <a:rPr lang="it-IT" baseline="0" dirty="0"/>
              <a:t> (</a:t>
            </a:r>
            <a:r>
              <a:rPr lang="it-IT" baseline="0" dirty="0" err="1"/>
              <a:t>ca</a:t>
            </a:r>
            <a:r>
              <a:rPr lang="it-IT" baseline="0" dirty="0"/>
              <a:t>. 6% and 9% of </a:t>
            </a:r>
            <a:r>
              <a:rPr lang="it-IT" baseline="0" dirty="0" err="1"/>
              <a:t>all</a:t>
            </a:r>
            <a:r>
              <a:rPr lang="it-IT" baseline="0" dirty="0"/>
              <a:t> standard </a:t>
            </a:r>
            <a:r>
              <a:rPr lang="it-IT" baseline="0" dirty="0" err="1"/>
              <a:t>workers</a:t>
            </a:r>
            <a:r>
              <a:rPr lang="it-IT" baseline="0" dirty="0"/>
              <a:t>), </a:t>
            </a:r>
            <a:r>
              <a:rPr lang="it-IT" baseline="0" dirty="0" err="1"/>
              <a:t>households</a:t>
            </a:r>
            <a:r>
              <a:rPr lang="it-IT" baseline="0" dirty="0"/>
              <a:t> </a:t>
            </a:r>
            <a:r>
              <a:rPr lang="it-IT" baseline="0" dirty="0" err="1"/>
              <a:t>headed</a:t>
            </a:r>
            <a:r>
              <a:rPr lang="it-IT" baseline="0" dirty="0"/>
              <a:t> by a </a:t>
            </a:r>
            <a:r>
              <a:rPr lang="it-IT" baseline="0" dirty="0" err="1"/>
              <a:t>temporary</a:t>
            </a:r>
            <a:r>
              <a:rPr lang="it-IT" baseline="0" dirty="0"/>
              <a:t> </a:t>
            </a:r>
            <a:r>
              <a:rPr lang="it-IT" baseline="0" dirty="0" err="1"/>
              <a:t>worker</a:t>
            </a:r>
            <a:r>
              <a:rPr lang="it-IT" baseline="0" dirty="0"/>
              <a:t> are </a:t>
            </a:r>
            <a:r>
              <a:rPr lang="it-IT" baseline="0" dirty="0" err="1"/>
              <a:t>much</a:t>
            </a:r>
            <a:r>
              <a:rPr lang="it-IT" baseline="0" dirty="0"/>
              <a:t> more </a:t>
            </a:r>
            <a:r>
              <a:rPr lang="it-IT" baseline="0" dirty="0" err="1"/>
              <a:t>likely</a:t>
            </a:r>
            <a:r>
              <a:rPr lang="it-IT" baseline="0" dirty="0"/>
              <a:t> to be </a:t>
            </a:r>
            <a:r>
              <a:rPr lang="it-IT" baseline="0" dirty="0" err="1"/>
              <a:t>monetary</a:t>
            </a:r>
            <a:r>
              <a:rPr lang="it-IT" baseline="0" dirty="0"/>
              <a:t> </a:t>
            </a:r>
            <a:r>
              <a:rPr lang="it-IT" baseline="0" dirty="0" err="1"/>
              <a:t>poor</a:t>
            </a:r>
            <a:r>
              <a:rPr lang="it-IT" baseline="0" dirty="0"/>
              <a:t> or </a:t>
            </a:r>
            <a:r>
              <a:rPr lang="it-IT" baseline="0" dirty="0" err="1"/>
              <a:t>materially</a:t>
            </a:r>
            <a:r>
              <a:rPr lang="it-IT" baseline="0" dirty="0"/>
              <a:t> </a:t>
            </a:r>
            <a:r>
              <a:rPr lang="it-IT" baseline="0" dirty="0" err="1"/>
              <a:t>deprived</a:t>
            </a:r>
            <a:r>
              <a:rPr lang="it-IT" baseline="0" dirty="0"/>
              <a:t> (</a:t>
            </a:r>
            <a:r>
              <a:rPr lang="it-IT" baseline="0" dirty="0" err="1"/>
              <a:t>ca</a:t>
            </a:r>
            <a:r>
              <a:rPr lang="it-IT" baseline="0" dirty="0"/>
              <a:t>. 1/5 of </a:t>
            </a:r>
            <a:r>
              <a:rPr lang="it-IT" baseline="0" dirty="0" err="1"/>
              <a:t>all</a:t>
            </a:r>
            <a:r>
              <a:rPr lang="it-IT" baseline="0" dirty="0"/>
              <a:t> </a:t>
            </a:r>
            <a:r>
              <a:rPr lang="it-IT" baseline="0" dirty="0" err="1"/>
              <a:t>households</a:t>
            </a:r>
            <a:r>
              <a:rPr lang="it-IT" baseline="0" dirty="0"/>
              <a:t> </a:t>
            </a:r>
            <a:r>
              <a:rPr lang="it-IT" baseline="0" dirty="0" err="1"/>
              <a:t>headed</a:t>
            </a:r>
            <a:r>
              <a:rPr lang="it-IT" baseline="0" dirty="0"/>
              <a:t> by a </a:t>
            </a:r>
            <a:r>
              <a:rPr lang="it-IT" baseline="0" dirty="0" err="1"/>
              <a:t>temporary</a:t>
            </a:r>
            <a:r>
              <a:rPr lang="it-IT" baseline="0" dirty="0"/>
              <a:t> </a:t>
            </a:r>
            <a:r>
              <a:rPr lang="it-IT" baseline="0" dirty="0" err="1"/>
              <a:t>worker</a:t>
            </a:r>
            <a:r>
              <a:rPr lang="it-IT" baseline="0" dirty="0"/>
              <a:t>). </a:t>
            </a:r>
            <a:r>
              <a:rPr lang="it-IT" baseline="0" dirty="0" err="1"/>
              <a:t>Also</a:t>
            </a:r>
            <a:r>
              <a:rPr lang="it-IT" baseline="0" dirty="0"/>
              <a:t> for </a:t>
            </a:r>
            <a:r>
              <a:rPr lang="it-IT" baseline="0" dirty="0" err="1"/>
              <a:t>households</a:t>
            </a:r>
            <a:r>
              <a:rPr lang="it-IT" baseline="0" dirty="0"/>
              <a:t> </a:t>
            </a:r>
            <a:r>
              <a:rPr lang="it-IT" baseline="0" dirty="0" err="1"/>
              <a:t>headed</a:t>
            </a:r>
            <a:r>
              <a:rPr lang="it-IT" baseline="0" dirty="0"/>
              <a:t> by part-time </a:t>
            </a:r>
            <a:r>
              <a:rPr lang="it-IT" baseline="0" dirty="0" err="1"/>
              <a:t>workers</a:t>
            </a:r>
            <a:r>
              <a:rPr lang="it-IT" baseline="0" dirty="0"/>
              <a:t> or solo self-</a:t>
            </a:r>
            <a:r>
              <a:rPr lang="it-IT" baseline="0" dirty="0" err="1"/>
              <a:t>employed</a:t>
            </a:r>
            <a:r>
              <a:rPr lang="it-IT" baseline="0" dirty="0"/>
              <a:t> the </a:t>
            </a:r>
            <a:r>
              <a:rPr lang="it-IT" baseline="0" dirty="0" err="1"/>
              <a:t>risk</a:t>
            </a:r>
            <a:r>
              <a:rPr lang="it-IT" baseline="0" dirty="0"/>
              <a:t> of </a:t>
            </a:r>
            <a:r>
              <a:rPr lang="it-IT" baseline="0" dirty="0" err="1"/>
              <a:t>poverty</a:t>
            </a:r>
            <a:r>
              <a:rPr lang="it-IT" baseline="0" dirty="0"/>
              <a:t> </a:t>
            </a:r>
            <a:r>
              <a:rPr lang="it-IT" baseline="0" dirty="0" err="1"/>
              <a:t>is</a:t>
            </a:r>
            <a:r>
              <a:rPr lang="it-IT" baseline="0" dirty="0"/>
              <a:t> </a:t>
            </a:r>
            <a:r>
              <a:rPr lang="it-IT" baseline="0" dirty="0" err="1"/>
              <a:t>much</a:t>
            </a:r>
            <a:r>
              <a:rPr lang="it-IT" baseline="0" dirty="0"/>
              <a:t> </a:t>
            </a:r>
            <a:r>
              <a:rPr lang="it-IT" baseline="0" dirty="0" err="1"/>
              <a:t>higher</a:t>
            </a:r>
            <a:r>
              <a:rPr lang="it-IT" baseline="0" dirty="0"/>
              <a:t> </a:t>
            </a:r>
            <a:r>
              <a:rPr lang="it-IT" baseline="0" dirty="0" err="1"/>
              <a:t>than</a:t>
            </a:r>
            <a:r>
              <a:rPr lang="it-IT" baseline="0" dirty="0"/>
              <a:t> for standard </a:t>
            </a:r>
            <a:r>
              <a:rPr lang="it-IT" baseline="0" dirty="0" err="1"/>
              <a:t>worker</a:t>
            </a:r>
            <a:r>
              <a:rPr lang="it-IT" baseline="0" dirty="0"/>
              <a:t> and </a:t>
            </a:r>
            <a:r>
              <a:rPr lang="it-IT" baseline="0" dirty="0" err="1"/>
              <a:t>also</a:t>
            </a:r>
            <a:r>
              <a:rPr lang="it-IT" baseline="0" dirty="0"/>
              <a:t> </a:t>
            </a:r>
            <a:r>
              <a:rPr lang="it-IT" baseline="0" dirty="0" err="1"/>
              <a:t>material</a:t>
            </a:r>
            <a:r>
              <a:rPr lang="it-IT" baseline="0" dirty="0"/>
              <a:t> </a:t>
            </a:r>
            <a:r>
              <a:rPr lang="it-IT" baseline="0" dirty="0" err="1"/>
              <a:t>deprivation</a:t>
            </a:r>
            <a:r>
              <a:rPr lang="it-IT" baseline="0" dirty="0"/>
              <a:t> (</a:t>
            </a:r>
            <a:r>
              <a:rPr lang="it-IT" baseline="0" dirty="0" err="1"/>
              <a:t>although</a:t>
            </a:r>
            <a:r>
              <a:rPr lang="it-IT" baseline="0" dirty="0"/>
              <a:t> </a:t>
            </a:r>
            <a:r>
              <a:rPr lang="it-IT" baseline="0" dirty="0" err="1"/>
              <a:t>at</a:t>
            </a:r>
            <a:r>
              <a:rPr lang="it-IT" baseline="0" dirty="0"/>
              <a:t> </a:t>
            </a:r>
            <a:r>
              <a:rPr lang="it-IT" baseline="0" dirty="0" err="1"/>
              <a:t>lower</a:t>
            </a:r>
            <a:r>
              <a:rPr lang="it-IT" baseline="0" dirty="0"/>
              <a:t> </a:t>
            </a:r>
            <a:r>
              <a:rPr lang="it-IT" baseline="0" dirty="0" err="1"/>
              <a:t>levels</a:t>
            </a:r>
            <a:r>
              <a:rPr lang="it-IT" baseline="0" dirty="0"/>
              <a:t>.) The </a:t>
            </a:r>
            <a:r>
              <a:rPr lang="it-IT" baseline="0" dirty="0" err="1"/>
              <a:t>difference</a:t>
            </a:r>
            <a:r>
              <a:rPr lang="it-IT" baseline="0" dirty="0"/>
              <a:t> </a:t>
            </a:r>
            <a:r>
              <a:rPr lang="it-IT" baseline="0" dirty="0" err="1"/>
              <a:t>between</a:t>
            </a:r>
            <a:r>
              <a:rPr lang="it-IT" baseline="0" dirty="0"/>
              <a:t> </a:t>
            </a:r>
            <a:r>
              <a:rPr lang="it-IT" baseline="0" dirty="0" err="1"/>
              <a:t>at</a:t>
            </a:r>
            <a:r>
              <a:rPr lang="it-IT" baseline="0" dirty="0"/>
              <a:t>-</a:t>
            </a:r>
            <a:r>
              <a:rPr lang="it-IT" baseline="0" dirty="0" err="1"/>
              <a:t>risk</a:t>
            </a:r>
            <a:r>
              <a:rPr lang="it-IT" baseline="0" dirty="0"/>
              <a:t>-of-</a:t>
            </a:r>
            <a:r>
              <a:rPr lang="it-IT" baseline="0" dirty="0" err="1"/>
              <a:t>poverty</a:t>
            </a:r>
            <a:r>
              <a:rPr lang="it-IT" baseline="0" dirty="0"/>
              <a:t> and </a:t>
            </a:r>
            <a:r>
              <a:rPr lang="it-IT" baseline="0" dirty="0" err="1"/>
              <a:t>material</a:t>
            </a:r>
            <a:r>
              <a:rPr lang="it-IT" baseline="0" dirty="0"/>
              <a:t> </a:t>
            </a:r>
            <a:r>
              <a:rPr lang="it-IT" baseline="0" dirty="0" err="1"/>
              <a:t>deprivation</a:t>
            </a:r>
            <a:r>
              <a:rPr lang="it-IT" baseline="0" dirty="0"/>
              <a:t> </a:t>
            </a:r>
            <a:r>
              <a:rPr lang="it-IT" baseline="0" dirty="0" err="1"/>
              <a:t>rates</a:t>
            </a:r>
            <a:r>
              <a:rPr lang="it-IT" baseline="0" dirty="0"/>
              <a:t> for some </a:t>
            </a:r>
            <a:r>
              <a:rPr lang="it-IT" baseline="0" dirty="0" err="1"/>
              <a:t>workers</a:t>
            </a:r>
            <a:r>
              <a:rPr lang="it-IT" baseline="0" dirty="0"/>
              <a:t> </a:t>
            </a:r>
            <a:r>
              <a:rPr lang="it-IT" baseline="0" dirty="0" err="1"/>
              <a:t>depends</a:t>
            </a:r>
            <a:r>
              <a:rPr lang="it-IT" baseline="0" dirty="0"/>
              <a:t> on the </a:t>
            </a:r>
            <a:r>
              <a:rPr lang="it-IT" baseline="0" dirty="0" err="1"/>
              <a:t>fact</a:t>
            </a:r>
            <a:r>
              <a:rPr lang="it-IT" baseline="0" dirty="0"/>
              <a:t> </a:t>
            </a:r>
            <a:r>
              <a:rPr lang="it-IT" baseline="0" dirty="0" err="1"/>
              <a:t>that</a:t>
            </a:r>
            <a:r>
              <a:rPr lang="it-IT" baseline="0" dirty="0"/>
              <a:t> </a:t>
            </a:r>
            <a:r>
              <a:rPr lang="it-IT" baseline="0" dirty="0" err="1"/>
              <a:t>monetary</a:t>
            </a:r>
            <a:r>
              <a:rPr lang="it-IT" baseline="0" dirty="0"/>
              <a:t> </a:t>
            </a:r>
            <a:r>
              <a:rPr lang="it-IT" baseline="0" dirty="0" err="1"/>
              <a:t>poverty</a:t>
            </a:r>
            <a:r>
              <a:rPr lang="it-IT" baseline="0" dirty="0"/>
              <a:t> </a:t>
            </a:r>
            <a:r>
              <a:rPr lang="it-IT" baseline="0" dirty="0" err="1"/>
              <a:t>is</a:t>
            </a:r>
            <a:r>
              <a:rPr lang="en-GB" sz="1200" kern="1200" dirty="0">
                <a:solidFill>
                  <a:schemeClr val="tx1"/>
                </a:solidFill>
                <a:effectLst/>
                <a:latin typeface="Arial" charset="0"/>
                <a:ea typeface="+mn-ea"/>
                <a:cs typeface="+mn-cs"/>
              </a:rPr>
              <a:t> primarily driven by developments in the income distribution rather than living conditions per se. Conversely,</a:t>
            </a:r>
            <a:r>
              <a:rPr lang="en-GB" sz="1200" kern="1200" baseline="0" dirty="0">
                <a:solidFill>
                  <a:schemeClr val="tx1"/>
                </a:solidFill>
                <a:effectLst/>
                <a:latin typeface="Arial" charset="0"/>
                <a:ea typeface="+mn-ea"/>
                <a:cs typeface="+mn-cs"/>
              </a:rPr>
              <a:t> </a:t>
            </a:r>
            <a:r>
              <a:rPr lang="it-IT" baseline="0" dirty="0" err="1"/>
              <a:t>material</a:t>
            </a:r>
            <a:r>
              <a:rPr lang="it-IT" baseline="0" dirty="0"/>
              <a:t> </a:t>
            </a:r>
            <a:r>
              <a:rPr lang="it-IT" baseline="0" dirty="0" err="1"/>
              <a:t>deprivation</a:t>
            </a:r>
            <a:r>
              <a:rPr lang="it-IT" baseline="0" dirty="0"/>
              <a:t>, </a:t>
            </a:r>
            <a:r>
              <a:rPr lang="it-IT" baseline="0" dirty="0" err="1"/>
              <a:t>which</a:t>
            </a:r>
            <a:r>
              <a:rPr lang="it-IT" baseline="0" dirty="0"/>
              <a:t> </a:t>
            </a:r>
            <a:r>
              <a:rPr lang="it-IT" baseline="0" dirty="0" err="1"/>
              <a:t>measures</a:t>
            </a:r>
            <a:r>
              <a:rPr lang="it-IT" baseline="0" dirty="0"/>
              <a:t> a </a:t>
            </a:r>
            <a:r>
              <a:rPr lang="it-IT" baseline="0" dirty="0" err="1"/>
              <a:t>form</a:t>
            </a:r>
            <a:r>
              <a:rPr lang="it-IT" baseline="0" dirty="0"/>
              <a:t> of "</a:t>
            </a:r>
            <a:r>
              <a:rPr lang="it-IT" baseline="0" dirty="0" err="1"/>
              <a:t>absolute</a:t>
            </a:r>
            <a:r>
              <a:rPr lang="it-IT" baseline="0" dirty="0"/>
              <a:t>" </a:t>
            </a:r>
            <a:r>
              <a:rPr lang="it-IT" baseline="0" dirty="0" err="1"/>
              <a:t>poverty</a:t>
            </a:r>
            <a:r>
              <a:rPr lang="it-IT" baseline="0" dirty="0"/>
              <a:t>, </a:t>
            </a:r>
            <a:r>
              <a:rPr lang="it-IT" baseline="0" dirty="0" err="1"/>
              <a:t>reflects</a:t>
            </a:r>
            <a:r>
              <a:rPr lang="it-IT" baseline="0" dirty="0"/>
              <a:t> </a:t>
            </a:r>
            <a:r>
              <a:rPr lang="it-IT" baseline="0" dirty="0" err="1"/>
              <a:t>also</a:t>
            </a:r>
            <a:r>
              <a:rPr lang="it-IT" baseline="0" dirty="0"/>
              <a:t> the </a:t>
            </a:r>
            <a:r>
              <a:rPr lang="it-IT" baseline="0" dirty="0" err="1"/>
              <a:t>capacity</a:t>
            </a:r>
            <a:r>
              <a:rPr lang="it-IT" baseline="0" dirty="0"/>
              <a:t> of the </a:t>
            </a:r>
            <a:r>
              <a:rPr lang="it-IT" baseline="0" dirty="0" err="1"/>
              <a:t>household</a:t>
            </a:r>
            <a:r>
              <a:rPr lang="it-IT" baseline="0" dirty="0"/>
              <a:t> to buffer hard </a:t>
            </a:r>
            <a:r>
              <a:rPr lang="it-IT" baseline="0" dirty="0" err="1"/>
              <a:t>times</a:t>
            </a:r>
            <a:r>
              <a:rPr lang="it-IT" baseline="0" dirty="0"/>
              <a:t> </a:t>
            </a:r>
            <a:r>
              <a:rPr lang="it-IT" baseline="0" dirty="0" err="1"/>
              <a:t>maybe</a:t>
            </a:r>
            <a:r>
              <a:rPr lang="it-IT" baseline="0" dirty="0"/>
              <a:t> </a:t>
            </a:r>
            <a:r>
              <a:rPr lang="it-IT" baseline="0" dirty="0" err="1"/>
              <a:t>recurring</a:t>
            </a:r>
            <a:r>
              <a:rPr lang="it-IT" baseline="0" dirty="0"/>
              <a:t> to </a:t>
            </a:r>
            <a:r>
              <a:rPr lang="it-IT" baseline="0" dirty="0" err="1"/>
              <a:t>other</a:t>
            </a:r>
            <a:r>
              <a:rPr lang="it-IT" baseline="0" dirty="0"/>
              <a:t> </a:t>
            </a:r>
            <a:r>
              <a:rPr lang="it-IT" baseline="0" dirty="0" err="1"/>
              <a:t>resources</a:t>
            </a:r>
            <a:r>
              <a:rPr lang="it-IT" baseline="0" dirty="0"/>
              <a:t> (</a:t>
            </a:r>
            <a:r>
              <a:rPr lang="it-IT" baseline="0" dirty="0" err="1"/>
              <a:t>savings</a:t>
            </a:r>
            <a:r>
              <a:rPr lang="it-IT" baseline="0" dirty="0"/>
              <a:t>, family networks </a:t>
            </a:r>
            <a:r>
              <a:rPr lang="it-IT" baseline="0" dirty="0" err="1"/>
              <a:t>etc</a:t>
            </a:r>
            <a:r>
              <a:rPr lang="it-IT" baseline="0" dirty="0"/>
              <a:t> </a:t>
            </a:r>
            <a:r>
              <a:rPr lang="it-IT" baseline="0" dirty="0" err="1"/>
              <a:t>etc</a:t>
            </a:r>
            <a:r>
              <a:rPr lang="it-IT" baseline="0" dirty="0"/>
              <a:t>). The case of solo self-</a:t>
            </a:r>
            <a:r>
              <a:rPr lang="it-IT" baseline="0" dirty="0" err="1"/>
              <a:t>employed</a:t>
            </a:r>
            <a:r>
              <a:rPr lang="it-IT" baseline="0" dirty="0"/>
              <a:t> </a:t>
            </a:r>
            <a:r>
              <a:rPr lang="it-IT" baseline="0" dirty="0" err="1"/>
              <a:t>typyfies</a:t>
            </a:r>
            <a:r>
              <a:rPr lang="it-IT" baseline="0" dirty="0"/>
              <a:t> </a:t>
            </a:r>
            <a:r>
              <a:rPr lang="it-IT" baseline="0" dirty="0" err="1"/>
              <a:t>this</a:t>
            </a:r>
            <a:r>
              <a:rPr lang="it-IT" baseline="0" dirty="0"/>
              <a:t>: </a:t>
            </a:r>
            <a:r>
              <a:rPr lang="it-IT" baseline="0" dirty="0" err="1"/>
              <a:t>while</a:t>
            </a:r>
            <a:r>
              <a:rPr lang="it-IT" baseline="0" dirty="0"/>
              <a:t> </a:t>
            </a:r>
            <a:r>
              <a:rPr lang="it-IT" baseline="0" dirty="0" err="1"/>
              <a:t>they</a:t>
            </a:r>
            <a:r>
              <a:rPr lang="it-IT" baseline="0" dirty="0"/>
              <a:t> </a:t>
            </a:r>
            <a:r>
              <a:rPr lang="it-IT" baseline="0" dirty="0" err="1"/>
              <a:t>may</a:t>
            </a:r>
            <a:r>
              <a:rPr lang="it-IT" baseline="0" dirty="0"/>
              <a:t> be </a:t>
            </a:r>
            <a:r>
              <a:rPr lang="it-IT" baseline="0" dirty="0" err="1"/>
              <a:t>at</a:t>
            </a:r>
            <a:r>
              <a:rPr lang="it-IT" baseline="0" dirty="0"/>
              <a:t> </a:t>
            </a:r>
            <a:r>
              <a:rPr lang="it-IT" baseline="0" dirty="0" err="1"/>
              <a:t>risk</a:t>
            </a:r>
            <a:r>
              <a:rPr lang="it-IT" baseline="0" dirty="0"/>
              <a:t> of </a:t>
            </a:r>
            <a:r>
              <a:rPr lang="it-IT" baseline="0" dirty="0" err="1"/>
              <a:t>poverty</a:t>
            </a:r>
            <a:r>
              <a:rPr lang="it-IT" baseline="0" dirty="0"/>
              <a:t> in a </a:t>
            </a:r>
            <a:r>
              <a:rPr lang="it-IT" baseline="0" dirty="0" err="1"/>
              <a:t>year</a:t>
            </a:r>
            <a:r>
              <a:rPr lang="it-IT" baseline="0" dirty="0"/>
              <a:t>, </a:t>
            </a:r>
            <a:r>
              <a:rPr lang="it-IT" baseline="0" dirty="0" err="1"/>
              <a:t>their</a:t>
            </a:r>
            <a:r>
              <a:rPr lang="it-IT" baseline="0" dirty="0"/>
              <a:t> </a:t>
            </a:r>
            <a:r>
              <a:rPr lang="it-IT" baseline="0" dirty="0" err="1"/>
              <a:t>material</a:t>
            </a:r>
            <a:r>
              <a:rPr lang="it-IT" baseline="0" dirty="0"/>
              <a:t> </a:t>
            </a:r>
            <a:r>
              <a:rPr lang="it-IT" baseline="0" dirty="0" err="1"/>
              <a:t>deprivation</a:t>
            </a:r>
            <a:r>
              <a:rPr lang="it-IT" baseline="0" dirty="0"/>
              <a:t> </a:t>
            </a:r>
            <a:r>
              <a:rPr lang="it-IT" baseline="0" dirty="0" err="1"/>
              <a:t>may</a:t>
            </a:r>
            <a:r>
              <a:rPr lang="it-IT" baseline="0" dirty="0"/>
              <a:t> be </a:t>
            </a:r>
            <a:r>
              <a:rPr lang="it-IT" baseline="0" dirty="0" err="1"/>
              <a:t>relatively</a:t>
            </a:r>
            <a:r>
              <a:rPr lang="it-IT" baseline="0" dirty="0"/>
              <a:t> </a:t>
            </a:r>
            <a:r>
              <a:rPr lang="it-IT" baseline="0" dirty="0" err="1"/>
              <a:t>lower</a:t>
            </a:r>
            <a:r>
              <a:rPr lang="it-IT" baseline="0" dirty="0"/>
              <a:t> due to </a:t>
            </a:r>
            <a:r>
              <a:rPr lang="it-IT" baseline="0" dirty="0" err="1"/>
              <a:t>their</a:t>
            </a:r>
            <a:r>
              <a:rPr lang="it-IT" baseline="0" dirty="0"/>
              <a:t> </a:t>
            </a:r>
            <a:r>
              <a:rPr lang="it-IT" baseline="0" dirty="0" err="1"/>
              <a:t>possibility</a:t>
            </a:r>
            <a:r>
              <a:rPr lang="it-IT" baseline="0" dirty="0"/>
              <a:t> to </a:t>
            </a:r>
            <a:r>
              <a:rPr lang="it-IT" baseline="0" dirty="0" err="1"/>
              <a:t>draw</a:t>
            </a:r>
            <a:r>
              <a:rPr lang="it-IT" baseline="0" dirty="0"/>
              <a:t> on  business </a:t>
            </a:r>
            <a:r>
              <a:rPr lang="it-IT" baseline="0" dirty="0" err="1"/>
              <a:t>assets</a:t>
            </a:r>
            <a:r>
              <a:rPr lang="it-IT" baseline="0" dirty="0"/>
              <a:t> and </a:t>
            </a:r>
            <a:r>
              <a:rPr lang="it-IT" baseline="0" dirty="0" err="1"/>
              <a:t>previously</a:t>
            </a:r>
            <a:r>
              <a:rPr lang="it-IT" baseline="0" dirty="0"/>
              <a:t> </a:t>
            </a:r>
            <a:r>
              <a:rPr lang="it-IT" baseline="0" dirty="0" err="1"/>
              <a:t>accumulated</a:t>
            </a:r>
            <a:r>
              <a:rPr lang="it-IT" baseline="0" dirty="0"/>
              <a:t> </a:t>
            </a:r>
            <a:r>
              <a:rPr lang="it-IT" baseline="0" dirty="0" err="1"/>
              <a:t>wealth</a:t>
            </a:r>
            <a:r>
              <a:rPr lang="it-IT" baseline="0" dirty="0"/>
              <a:t>.</a:t>
            </a:r>
          </a:p>
          <a:p>
            <a:endParaRPr lang="it-IT"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it-IT" baseline="0" dirty="0"/>
              <a:t>CHART: </a:t>
            </a:r>
            <a:r>
              <a:rPr lang="en-GB" sz="1200" dirty="0">
                <a:solidFill>
                  <a:srgbClr val="243756"/>
                </a:solidFill>
                <a:latin typeface="EC Square Sans Pro"/>
                <a:ea typeface="Calibri"/>
                <a:cs typeface="Times New Roman"/>
              </a:rPr>
              <a:t>The analysis is conducted on household's heads aged 18-69, which are identified as the individuals with the highest income within the household.</a:t>
            </a:r>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5</a:t>
            </a:fld>
            <a:endParaRPr lang="en-GB"/>
          </a:p>
        </p:txBody>
      </p:sp>
    </p:spTree>
    <p:extLst>
      <p:ext uri="{BB962C8B-B14F-4D97-AF65-F5344CB8AC3E}">
        <p14:creationId xmlns:p14="http://schemas.microsoft.com/office/powerpoint/2010/main" val="2748602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dirty="0">
                <a:solidFill>
                  <a:schemeClr val="tx1"/>
                </a:solidFill>
                <a:effectLst/>
                <a:latin typeface="Arial" charset="0"/>
                <a:ea typeface="+mn-ea"/>
                <a:cs typeface="+mn-cs"/>
              </a:rPr>
              <a:t>Social protection systems, designed in the post-war area and still geared towards workers in full-time, open-ended contract, do not fully play their insurance role. In particular, the insurance mechanism is not yet accessible to segments of the labour market (self-employed, some forms of non-standard workers) as demonstrated in the IA accompanying the proposal for a Recommendation on Access to social protection. The prospects are that these groups will increase, diminishing the resources collected via social contributions, weakening the insurance function and underlining the need for stronger safety nets.</a:t>
            </a:r>
          </a:p>
          <a:p>
            <a:pPr marL="0" marR="0" indent="0" algn="l" defTabSz="914400" rtl="0" eaLnBrk="1" fontAlgn="base" latinLnBrk="0" hangingPunct="1">
              <a:lnSpc>
                <a:spcPct val="100000"/>
              </a:lnSpc>
              <a:spcBef>
                <a:spcPct val="30000"/>
              </a:spcBef>
              <a:spcAft>
                <a:spcPct val="0"/>
              </a:spcAft>
              <a:buClrTx/>
              <a:buSzTx/>
              <a:buFontTx/>
              <a:buNone/>
              <a:tabLst/>
              <a:defRPr/>
            </a:pPr>
            <a:endParaRPr lang="fr-BE" sz="1200" kern="1200" dirty="0">
              <a:solidFill>
                <a:schemeClr val="tx1"/>
              </a:solidFill>
              <a:effectLst/>
              <a:latin typeface="Arial" charset="0"/>
              <a:ea typeface="+mn-ea"/>
              <a:cs typeface="+mn-cs"/>
            </a:endParaRPr>
          </a:p>
          <a:p>
            <a:r>
              <a:rPr lang="de-DE" sz="1200" dirty="0"/>
              <a:t>The </a:t>
            </a:r>
            <a:r>
              <a:rPr lang="de-DE" sz="1200" dirty="0" err="1"/>
              <a:t>mapping</a:t>
            </a:r>
            <a:r>
              <a:rPr lang="de-DE" sz="1200" dirty="0"/>
              <a:t> </a:t>
            </a:r>
            <a:r>
              <a:rPr lang="de-DE" sz="1200" dirty="0" err="1"/>
              <a:t>shows</a:t>
            </a:r>
            <a:r>
              <a:rPr lang="de-DE" sz="1200" dirty="0"/>
              <a:t> </a:t>
            </a:r>
            <a:r>
              <a:rPr lang="de-DE" sz="1200" dirty="0" err="1"/>
              <a:t>that</a:t>
            </a:r>
            <a:r>
              <a:rPr lang="de-DE" sz="1200" dirty="0"/>
              <a:t> </a:t>
            </a:r>
            <a:r>
              <a:rPr lang="en-GB" sz="1200" dirty="0"/>
              <a:t>the self-employed do not have </a:t>
            </a:r>
            <a:r>
              <a:rPr lang="en-GB" sz="1200" u="sng" dirty="0"/>
              <a:t>any access </a:t>
            </a:r>
            <a:r>
              <a:rPr lang="en-GB" sz="1200" dirty="0"/>
              <a:t>to unemployment benefits in 11 Member States. They are not covered by sickness benefits in 3.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sz="1200" kern="1200" dirty="0">
              <a:solidFill>
                <a:schemeClr val="tx1"/>
              </a:solidFill>
              <a:effectLst/>
              <a:latin typeface="Arial" charset="0"/>
              <a:ea typeface="+mn-ea"/>
              <a:cs typeface="+mn-cs"/>
            </a:endParaRPr>
          </a:p>
          <a:p>
            <a:endParaRPr lang="en-GB" dirty="0"/>
          </a:p>
        </p:txBody>
      </p:sp>
      <p:sp>
        <p:nvSpPr>
          <p:cNvPr id="4" name="Slide Number Placeholder 3"/>
          <p:cNvSpPr>
            <a:spLocks noGrp="1"/>
          </p:cNvSpPr>
          <p:nvPr>
            <p:ph type="sldNum" sz="quarter" idx="10"/>
          </p:nvPr>
        </p:nvSpPr>
        <p:spPr/>
        <p:txBody>
          <a:bodyPr/>
          <a:lstStyle/>
          <a:p>
            <a:fld id="{C92E5E44-0208-4425-88DB-C34DF60090F5}" type="slidenum">
              <a:rPr lang="en-GB" altLang="en-US" smtClean="0"/>
              <a:pPr/>
              <a:t>6</a:t>
            </a:fld>
            <a:endParaRPr lang="en-GB" altLang="en-US"/>
          </a:p>
        </p:txBody>
      </p:sp>
    </p:spTree>
    <p:extLst>
      <p:ext uri="{BB962C8B-B14F-4D97-AF65-F5344CB8AC3E}">
        <p14:creationId xmlns:p14="http://schemas.microsoft.com/office/powerpoint/2010/main" val="3526671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92E5E44-0208-4425-88DB-C34DF60090F5}" type="slidenum">
              <a:rPr lang="en-GB" altLang="en-US" smtClean="0"/>
              <a:pPr/>
              <a:t>8</a:t>
            </a:fld>
            <a:endParaRPr lang="en-GB" altLang="en-US"/>
          </a:p>
        </p:txBody>
      </p:sp>
    </p:spTree>
    <p:extLst>
      <p:ext uri="{BB962C8B-B14F-4D97-AF65-F5344CB8AC3E}">
        <p14:creationId xmlns:p14="http://schemas.microsoft.com/office/powerpoint/2010/main" val="1407194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err="1" smtClean="0"/>
              <a:t>Recap</a:t>
            </a:r>
            <a:r>
              <a:rPr lang="fr-BE" dirty="0" smtClean="0"/>
              <a:t> of the scope (if </a:t>
            </a:r>
            <a:r>
              <a:rPr lang="fr-BE" dirty="0" err="1" smtClean="0"/>
              <a:t>neede</a:t>
            </a:r>
            <a:r>
              <a:rPr lang="fr-BE" dirty="0" smtClean="0"/>
              <a:t>)</a:t>
            </a:r>
            <a:endParaRPr lang="en-GB" dirty="0"/>
          </a:p>
        </p:txBody>
      </p:sp>
      <p:sp>
        <p:nvSpPr>
          <p:cNvPr id="4" name="Slide Number Placeholder 3"/>
          <p:cNvSpPr>
            <a:spLocks noGrp="1"/>
          </p:cNvSpPr>
          <p:nvPr>
            <p:ph type="sldNum" sz="quarter" idx="10"/>
          </p:nvPr>
        </p:nvSpPr>
        <p:spPr/>
        <p:txBody>
          <a:bodyPr/>
          <a:lstStyle/>
          <a:p>
            <a:fld id="{C92E5E44-0208-4425-88DB-C34DF60090F5}" type="slidenum">
              <a:rPr lang="en-GB" altLang="en-US" smtClean="0"/>
              <a:pPr/>
              <a:t>10</a:t>
            </a:fld>
            <a:endParaRPr lang="en-GB" altLang="en-US"/>
          </a:p>
        </p:txBody>
      </p:sp>
    </p:spTree>
    <p:extLst>
      <p:ext uri="{BB962C8B-B14F-4D97-AF65-F5344CB8AC3E}">
        <p14:creationId xmlns:p14="http://schemas.microsoft.com/office/powerpoint/2010/main" val="36821804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a:solidFill>
                <a:schemeClr val="lt1"/>
              </a:solidFill>
              <a:latin typeface="+mn-lt"/>
            </a:endParaRPr>
          </a:p>
        </p:txBody>
      </p:sp>
      <p:pic>
        <p:nvPicPr>
          <p:cNvPr id="3086"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en-US" altLang="en-US" noProof="0"/>
              <a:t>Click to edit Master title style</a:t>
            </a:r>
            <a:endParaRPr lang="en-GB" altLang="en-US" noProof="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en-US" altLang="en-US" noProof="0"/>
              <a:t>Click to edit Master subtitle style</a:t>
            </a:r>
            <a:endParaRPr lang="en-GB" altLang="en-US" noProof="0"/>
          </a:p>
        </p:txBody>
      </p:sp>
      <p:sp>
        <p:nvSpPr>
          <p:cNvPr id="3078" name="Rectangle 6"/>
          <p:cNvSpPr>
            <a:spLocks noGrp="1" noChangeArrowheads="1"/>
          </p:cNvSpPr>
          <p:nvPr>
            <p:ph type="dt" sz="half" idx="2"/>
          </p:nvPr>
        </p:nvSpPr>
        <p:spPr/>
        <p:txBody>
          <a:bodyPr/>
          <a:lstStyle>
            <a:lvl1pPr>
              <a:defRPr sz="1200" b="1">
                <a:solidFill>
                  <a:schemeClr val="bg1"/>
                </a:solidFill>
                <a:latin typeface="+mn-lt"/>
              </a:defRPr>
            </a:lvl1pPr>
          </a:lstStyle>
          <a:p>
            <a:endParaRPr lang="en-GB" altLang="en-US"/>
          </a:p>
        </p:txBody>
      </p:sp>
      <p:sp>
        <p:nvSpPr>
          <p:cNvPr id="3079" name="Rectangle 7"/>
          <p:cNvSpPr>
            <a:spLocks noGrp="1" noChangeArrowheads="1"/>
          </p:cNvSpPr>
          <p:nvPr>
            <p:ph type="ftr" sz="quarter" idx="3"/>
          </p:nvPr>
        </p:nvSpPr>
        <p:spPr/>
        <p:txBody>
          <a:bodyPr/>
          <a:lstStyle>
            <a:lvl1pPr>
              <a:defRPr>
                <a:solidFill>
                  <a:schemeClr val="bg1"/>
                </a:solidFill>
                <a:latin typeface="+mn-lt"/>
              </a:defRPr>
            </a:lvl1pPr>
          </a:lstStyle>
          <a:p>
            <a:endParaRPr lang="en-GB" altLang="en-US"/>
          </a:p>
        </p:txBody>
      </p:sp>
      <p:sp>
        <p:nvSpPr>
          <p:cNvPr id="3080" name="Rectangle 8"/>
          <p:cNvSpPr>
            <a:spLocks noGrp="1" noChangeArrowheads="1"/>
          </p:cNvSpPr>
          <p:nvPr>
            <p:ph type="sldNum" sz="quarter" idx="4"/>
          </p:nvPr>
        </p:nvSpPr>
        <p:spPr/>
        <p:txBody>
          <a:bodyPr/>
          <a:lstStyle>
            <a:lvl1pPr>
              <a:defRPr>
                <a:solidFill>
                  <a:schemeClr val="bg1"/>
                </a:solidFill>
                <a:latin typeface="+mn-lt"/>
              </a:defRPr>
            </a:lvl1pPr>
          </a:lstStyle>
          <a:p>
            <a:fld id="{3A0A0A92-DC9C-48EF-B2B0-1C568BEF046B}" type="slidenum">
              <a:rPr lang="en-GB" altLang="en-US"/>
              <a:pPr/>
              <a:t>‹#›</a:t>
            </a:fld>
            <a:endParaRPr lang="en-GB" altLang="en-US"/>
          </a:p>
        </p:txBody>
      </p:sp>
      <p:sp>
        <p:nvSpPr>
          <p:cNvPr id="7" name="Rectangle 6"/>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D4F0E086-0D25-4DB1-B40F-7E5B0B275BC5}" type="slidenum">
              <a:rPr lang="en-GB" altLang="en-US"/>
              <a:pPr/>
              <a:t>‹#›</a:t>
            </a:fld>
            <a:endParaRPr lang="en-GB" altLang="en-US"/>
          </a:p>
        </p:txBody>
      </p:sp>
    </p:spTree>
    <p:extLst>
      <p:ext uri="{BB962C8B-B14F-4D97-AF65-F5344CB8AC3E}">
        <p14:creationId xmlns:p14="http://schemas.microsoft.com/office/powerpoint/2010/main" val="2918375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1F5707A3-D6D1-4954-8D8A-C5E16C54B1BF}" type="slidenum">
              <a:rPr lang="en-GB" altLang="en-US"/>
              <a:pPr/>
              <a:t>‹#›</a:t>
            </a:fld>
            <a:endParaRPr lang="en-GB" altLang="en-US"/>
          </a:p>
        </p:txBody>
      </p:sp>
    </p:spTree>
    <p:extLst>
      <p:ext uri="{BB962C8B-B14F-4D97-AF65-F5344CB8AC3E}">
        <p14:creationId xmlns:p14="http://schemas.microsoft.com/office/powerpoint/2010/main" val="3206313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a:solidFill>
                <a:srgbClr val="FFFFFF"/>
              </a:solidFill>
              <a:latin typeface="Verdana"/>
            </a:endParaRPr>
          </a:p>
        </p:txBody>
      </p:sp>
      <p:pic>
        <p:nvPicPr>
          <p:cNvPr id="3086"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en-US" altLang="en-US" noProof="0"/>
              <a:t>Click to edit Master title style</a:t>
            </a:r>
            <a:endParaRPr lang="en-GB" altLang="en-US" noProof="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en-US" altLang="en-US" noProof="0"/>
              <a:t>Click to edit Master subtitle style</a:t>
            </a:r>
            <a:endParaRPr lang="en-GB" altLang="en-US" noProof="0"/>
          </a:p>
        </p:txBody>
      </p:sp>
      <p:sp>
        <p:nvSpPr>
          <p:cNvPr id="3078" name="Rectangle 6"/>
          <p:cNvSpPr>
            <a:spLocks noGrp="1" noChangeArrowheads="1"/>
          </p:cNvSpPr>
          <p:nvPr>
            <p:ph type="dt" sz="half" idx="2"/>
          </p:nvPr>
        </p:nvSpPr>
        <p:spPr/>
        <p:txBody>
          <a:bodyPr/>
          <a:lstStyle>
            <a:lvl1pPr>
              <a:defRPr sz="1200" b="1">
                <a:solidFill>
                  <a:schemeClr val="bg1"/>
                </a:solidFill>
                <a:latin typeface="+mn-lt"/>
              </a:defRPr>
            </a:lvl1pPr>
          </a:lstStyle>
          <a:p>
            <a:endParaRPr lang="en-GB" altLang="en-US">
              <a:solidFill>
                <a:srgbClr val="FFFFFF"/>
              </a:solidFill>
            </a:endParaRPr>
          </a:p>
        </p:txBody>
      </p:sp>
      <p:sp>
        <p:nvSpPr>
          <p:cNvPr id="3079" name="Rectangle 7"/>
          <p:cNvSpPr>
            <a:spLocks noGrp="1" noChangeArrowheads="1"/>
          </p:cNvSpPr>
          <p:nvPr>
            <p:ph type="ftr" sz="quarter" idx="3"/>
          </p:nvPr>
        </p:nvSpPr>
        <p:spPr/>
        <p:txBody>
          <a:bodyPr/>
          <a:lstStyle>
            <a:lvl1pPr>
              <a:defRPr>
                <a:solidFill>
                  <a:schemeClr val="bg1"/>
                </a:solidFill>
                <a:latin typeface="+mn-lt"/>
              </a:defRPr>
            </a:lvl1pPr>
          </a:lstStyle>
          <a:p>
            <a:endParaRPr lang="en-GB" altLang="en-US">
              <a:solidFill>
                <a:srgbClr val="FFFFFF"/>
              </a:solidFill>
            </a:endParaRPr>
          </a:p>
        </p:txBody>
      </p:sp>
      <p:sp>
        <p:nvSpPr>
          <p:cNvPr id="3080" name="Rectangle 8"/>
          <p:cNvSpPr>
            <a:spLocks noGrp="1" noChangeArrowheads="1"/>
          </p:cNvSpPr>
          <p:nvPr>
            <p:ph type="sldNum" sz="quarter" idx="4"/>
          </p:nvPr>
        </p:nvSpPr>
        <p:spPr/>
        <p:txBody>
          <a:bodyPr/>
          <a:lstStyle>
            <a:lvl1pPr>
              <a:defRPr>
                <a:solidFill>
                  <a:schemeClr val="bg1"/>
                </a:solidFill>
                <a:latin typeface="+mn-lt"/>
              </a:defRPr>
            </a:lvl1pPr>
          </a:lstStyle>
          <a:p>
            <a:fld id="{3A0A0A92-DC9C-48EF-B2B0-1C568BEF046B}" type="slidenum">
              <a:rPr lang="en-GB" altLang="en-US">
                <a:solidFill>
                  <a:srgbClr val="FFFFFF"/>
                </a:solidFill>
              </a:rPr>
              <a:pPr/>
              <a:t>‹#›</a:t>
            </a:fld>
            <a:endParaRPr lang="en-GB" altLang="en-US">
              <a:solidFill>
                <a:srgbClr val="FFFFFF"/>
              </a:solidFill>
            </a:endParaRPr>
          </a:p>
        </p:txBody>
      </p:sp>
      <p:sp>
        <p:nvSpPr>
          <p:cNvPr id="7" name="Rectangle 6"/>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solidFill>
                <a:srgbClr val="FFFFFF"/>
              </a:solidFill>
            </a:endParaRPr>
          </a:p>
        </p:txBody>
      </p:sp>
    </p:spTree>
    <p:extLst>
      <p:ext uri="{BB962C8B-B14F-4D97-AF65-F5344CB8AC3E}">
        <p14:creationId xmlns:p14="http://schemas.microsoft.com/office/powerpoint/2010/main" val="8501163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4814461-49D7-4E2C-BCEA-1633C4CB07AB}"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2084410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E7D8D7E-38E5-4763-A861-48DDB01D0865}"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2301379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3F0BA75-4F47-452D-B80B-464B05492AB9}"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723247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C6B77B98-BD35-45A6-8083-618DD77D9EC5}"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032931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2093B1B-3E46-494F-8431-DFA741B36E07}"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40303243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0BC9043-0F53-4C3C-B64C-745988E41107}"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0320607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4814CEB-F83E-41A7-914B-CFA24ADDE623}"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222866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C4814461-49D7-4E2C-BCEA-1633C4CB07AB}" type="slidenum">
              <a:rPr lang="en-GB" altLang="en-US"/>
              <a:pPr/>
              <a:t>‹#›</a:t>
            </a:fld>
            <a:endParaRPr lang="en-GB" altLang="en-US"/>
          </a:p>
        </p:txBody>
      </p:sp>
    </p:spTree>
    <p:extLst>
      <p:ext uri="{BB962C8B-B14F-4D97-AF65-F5344CB8AC3E}">
        <p14:creationId xmlns:p14="http://schemas.microsoft.com/office/powerpoint/2010/main" val="30703579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82A93AA-614C-4343-9AA2-9C6C5903D52A}"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833753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4F0E086-0D25-4DB1-B40F-7E5B0B275BC5}"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0174888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F5707A3-D6D1-4954-8D8A-C5E16C54B1BF}"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8197352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a:solidFill>
                <a:srgbClr val="FFFFFF"/>
              </a:solidFill>
              <a:latin typeface="Verdana"/>
            </a:endParaRPr>
          </a:p>
        </p:txBody>
      </p:sp>
      <p:pic>
        <p:nvPicPr>
          <p:cNvPr id="3086"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en-US" altLang="en-US" noProof="0"/>
              <a:t>Click to edit Master title style</a:t>
            </a:r>
            <a:endParaRPr lang="en-GB" altLang="en-US" noProof="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en-US" altLang="en-US" noProof="0"/>
              <a:t>Click to edit Master subtitle style</a:t>
            </a:r>
            <a:endParaRPr lang="en-GB" altLang="en-US" noProof="0"/>
          </a:p>
        </p:txBody>
      </p:sp>
      <p:sp>
        <p:nvSpPr>
          <p:cNvPr id="3078" name="Rectangle 6"/>
          <p:cNvSpPr>
            <a:spLocks noGrp="1" noChangeArrowheads="1"/>
          </p:cNvSpPr>
          <p:nvPr>
            <p:ph type="dt" sz="half" idx="2"/>
          </p:nvPr>
        </p:nvSpPr>
        <p:spPr/>
        <p:txBody>
          <a:bodyPr/>
          <a:lstStyle>
            <a:lvl1pPr>
              <a:defRPr sz="1200" b="1">
                <a:solidFill>
                  <a:schemeClr val="bg1"/>
                </a:solidFill>
                <a:latin typeface="+mn-lt"/>
              </a:defRPr>
            </a:lvl1pPr>
          </a:lstStyle>
          <a:p>
            <a:endParaRPr lang="en-GB" altLang="en-US">
              <a:solidFill>
                <a:srgbClr val="FFFFFF"/>
              </a:solidFill>
            </a:endParaRPr>
          </a:p>
        </p:txBody>
      </p:sp>
      <p:sp>
        <p:nvSpPr>
          <p:cNvPr id="3079" name="Rectangle 7"/>
          <p:cNvSpPr>
            <a:spLocks noGrp="1" noChangeArrowheads="1"/>
          </p:cNvSpPr>
          <p:nvPr>
            <p:ph type="ftr" sz="quarter" idx="3"/>
          </p:nvPr>
        </p:nvSpPr>
        <p:spPr/>
        <p:txBody>
          <a:bodyPr/>
          <a:lstStyle>
            <a:lvl1pPr>
              <a:defRPr>
                <a:solidFill>
                  <a:schemeClr val="bg1"/>
                </a:solidFill>
                <a:latin typeface="+mn-lt"/>
              </a:defRPr>
            </a:lvl1pPr>
          </a:lstStyle>
          <a:p>
            <a:endParaRPr lang="en-GB" altLang="en-US">
              <a:solidFill>
                <a:srgbClr val="FFFFFF"/>
              </a:solidFill>
            </a:endParaRPr>
          </a:p>
        </p:txBody>
      </p:sp>
      <p:sp>
        <p:nvSpPr>
          <p:cNvPr id="3080" name="Rectangle 8"/>
          <p:cNvSpPr>
            <a:spLocks noGrp="1" noChangeArrowheads="1"/>
          </p:cNvSpPr>
          <p:nvPr>
            <p:ph type="sldNum" sz="quarter" idx="4"/>
          </p:nvPr>
        </p:nvSpPr>
        <p:spPr/>
        <p:txBody>
          <a:bodyPr/>
          <a:lstStyle>
            <a:lvl1pPr>
              <a:defRPr>
                <a:solidFill>
                  <a:schemeClr val="bg1"/>
                </a:solidFill>
                <a:latin typeface="+mn-lt"/>
              </a:defRPr>
            </a:lvl1pPr>
          </a:lstStyle>
          <a:p>
            <a:fld id="{3A0A0A92-DC9C-48EF-B2B0-1C568BEF046B}" type="slidenum">
              <a:rPr lang="en-GB" altLang="en-US">
                <a:solidFill>
                  <a:srgbClr val="FFFFFF"/>
                </a:solidFill>
              </a:rPr>
              <a:pPr/>
              <a:t>‹#›</a:t>
            </a:fld>
            <a:endParaRPr lang="en-GB" altLang="en-US">
              <a:solidFill>
                <a:srgbClr val="FFFFFF"/>
              </a:solidFill>
            </a:endParaRPr>
          </a:p>
        </p:txBody>
      </p:sp>
      <p:sp>
        <p:nvSpPr>
          <p:cNvPr id="7" name="Rectangle 6"/>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solidFill>
                <a:srgbClr val="FFFFFF"/>
              </a:solidFill>
            </a:endParaRPr>
          </a:p>
        </p:txBody>
      </p:sp>
    </p:spTree>
    <p:extLst>
      <p:ext uri="{BB962C8B-B14F-4D97-AF65-F5344CB8AC3E}">
        <p14:creationId xmlns:p14="http://schemas.microsoft.com/office/powerpoint/2010/main" val="2700444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4814461-49D7-4E2C-BCEA-1633C4CB07AB}"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6403492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E7D8D7E-38E5-4763-A861-48DDB01D0865}"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7096619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3F0BA75-4F47-452D-B80B-464B05492AB9}"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6746051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C6B77B98-BD35-45A6-8083-618DD77D9EC5}"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3513871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2093B1B-3E46-494F-8431-DFA741B36E07}"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6299566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0BC9043-0F53-4C3C-B64C-745988E41107}"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146346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EE7D8D7E-38E5-4763-A861-48DDB01D0865}" type="slidenum">
              <a:rPr lang="en-GB" altLang="en-US"/>
              <a:pPr/>
              <a:t>‹#›</a:t>
            </a:fld>
            <a:endParaRPr lang="en-GB" altLang="en-US"/>
          </a:p>
        </p:txBody>
      </p:sp>
    </p:spTree>
    <p:extLst>
      <p:ext uri="{BB962C8B-B14F-4D97-AF65-F5344CB8AC3E}">
        <p14:creationId xmlns:p14="http://schemas.microsoft.com/office/powerpoint/2010/main" val="40502026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4814CEB-F83E-41A7-914B-CFA24ADDE623}"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8758206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82A93AA-614C-4343-9AA2-9C6C5903D52A}"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8792233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4F0E086-0D25-4DB1-B40F-7E5B0B275BC5}"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2104752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F5707A3-D6D1-4954-8D8A-C5E16C54B1BF}"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7108332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a:solidFill>
                <a:srgbClr val="FFFFFF"/>
              </a:solidFill>
              <a:latin typeface="Verdana"/>
            </a:endParaRPr>
          </a:p>
        </p:txBody>
      </p:sp>
      <p:pic>
        <p:nvPicPr>
          <p:cNvPr id="3086"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en-US" altLang="en-US" noProof="0"/>
              <a:t>Click to edit Master title style</a:t>
            </a:r>
            <a:endParaRPr lang="en-GB" altLang="en-US" noProof="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en-US" altLang="en-US" noProof="0"/>
              <a:t>Click to edit Master subtitle style</a:t>
            </a:r>
            <a:endParaRPr lang="en-GB" altLang="en-US" noProof="0"/>
          </a:p>
        </p:txBody>
      </p:sp>
      <p:sp>
        <p:nvSpPr>
          <p:cNvPr id="3078" name="Rectangle 6"/>
          <p:cNvSpPr>
            <a:spLocks noGrp="1" noChangeArrowheads="1"/>
          </p:cNvSpPr>
          <p:nvPr>
            <p:ph type="dt" sz="half" idx="2"/>
          </p:nvPr>
        </p:nvSpPr>
        <p:spPr/>
        <p:txBody>
          <a:bodyPr/>
          <a:lstStyle>
            <a:lvl1pPr>
              <a:defRPr sz="1200" b="1">
                <a:solidFill>
                  <a:schemeClr val="bg1"/>
                </a:solidFill>
                <a:latin typeface="+mn-lt"/>
              </a:defRPr>
            </a:lvl1pPr>
          </a:lstStyle>
          <a:p>
            <a:endParaRPr lang="en-GB" altLang="en-US">
              <a:solidFill>
                <a:srgbClr val="FFFFFF"/>
              </a:solidFill>
            </a:endParaRPr>
          </a:p>
        </p:txBody>
      </p:sp>
      <p:sp>
        <p:nvSpPr>
          <p:cNvPr id="3079" name="Rectangle 7"/>
          <p:cNvSpPr>
            <a:spLocks noGrp="1" noChangeArrowheads="1"/>
          </p:cNvSpPr>
          <p:nvPr>
            <p:ph type="ftr" sz="quarter" idx="3"/>
          </p:nvPr>
        </p:nvSpPr>
        <p:spPr/>
        <p:txBody>
          <a:bodyPr/>
          <a:lstStyle>
            <a:lvl1pPr>
              <a:defRPr>
                <a:solidFill>
                  <a:schemeClr val="bg1"/>
                </a:solidFill>
                <a:latin typeface="+mn-lt"/>
              </a:defRPr>
            </a:lvl1pPr>
          </a:lstStyle>
          <a:p>
            <a:endParaRPr lang="en-GB" altLang="en-US">
              <a:solidFill>
                <a:srgbClr val="FFFFFF"/>
              </a:solidFill>
            </a:endParaRPr>
          </a:p>
        </p:txBody>
      </p:sp>
      <p:sp>
        <p:nvSpPr>
          <p:cNvPr id="3080" name="Rectangle 8"/>
          <p:cNvSpPr>
            <a:spLocks noGrp="1" noChangeArrowheads="1"/>
          </p:cNvSpPr>
          <p:nvPr>
            <p:ph type="sldNum" sz="quarter" idx="4"/>
          </p:nvPr>
        </p:nvSpPr>
        <p:spPr/>
        <p:txBody>
          <a:bodyPr/>
          <a:lstStyle>
            <a:lvl1pPr>
              <a:defRPr>
                <a:solidFill>
                  <a:schemeClr val="bg1"/>
                </a:solidFill>
                <a:latin typeface="+mn-lt"/>
              </a:defRPr>
            </a:lvl1pPr>
          </a:lstStyle>
          <a:p>
            <a:fld id="{3A0A0A92-DC9C-48EF-B2B0-1C568BEF046B}" type="slidenum">
              <a:rPr lang="en-GB" altLang="en-US">
                <a:solidFill>
                  <a:srgbClr val="FFFFFF"/>
                </a:solidFill>
              </a:rPr>
              <a:pPr/>
              <a:t>‹#›</a:t>
            </a:fld>
            <a:endParaRPr lang="en-GB" altLang="en-US">
              <a:solidFill>
                <a:srgbClr val="FFFFFF"/>
              </a:solidFill>
            </a:endParaRPr>
          </a:p>
        </p:txBody>
      </p:sp>
      <p:sp>
        <p:nvSpPr>
          <p:cNvPr id="7" name="Rectangle 6"/>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solidFill>
                <a:srgbClr val="FFFFFF"/>
              </a:solidFill>
            </a:endParaRPr>
          </a:p>
        </p:txBody>
      </p:sp>
    </p:spTree>
    <p:extLst>
      <p:ext uri="{BB962C8B-B14F-4D97-AF65-F5344CB8AC3E}">
        <p14:creationId xmlns:p14="http://schemas.microsoft.com/office/powerpoint/2010/main" val="13919305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4814461-49D7-4E2C-BCEA-1633C4CB07AB}"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3626138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E7D8D7E-38E5-4763-A861-48DDB01D0865}"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6580542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3F0BA75-4F47-452D-B80B-464B05492AB9}"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700020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C6B77B98-BD35-45A6-8083-618DD77D9EC5}"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2515557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2093B1B-3E46-494F-8431-DFA741B36E07}"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371517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D3F0BA75-4F47-452D-B80B-464B05492AB9}" type="slidenum">
              <a:rPr lang="en-GB" altLang="en-US"/>
              <a:pPr/>
              <a:t>‹#›</a:t>
            </a:fld>
            <a:endParaRPr lang="en-GB" altLang="en-US"/>
          </a:p>
        </p:txBody>
      </p:sp>
    </p:spTree>
    <p:extLst>
      <p:ext uri="{BB962C8B-B14F-4D97-AF65-F5344CB8AC3E}">
        <p14:creationId xmlns:p14="http://schemas.microsoft.com/office/powerpoint/2010/main" val="4074042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0BC9043-0F53-4C3C-B64C-745988E41107}"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3644992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4814CEB-F83E-41A7-914B-CFA24ADDE623}"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2479815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82A93AA-614C-4343-9AA2-9C6C5903D52A}"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0878621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4F0E086-0D25-4DB1-B40F-7E5B0B275BC5}"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4513435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F5707A3-D6D1-4954-8D8A-C5E16C54B1BF}"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5563692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125538"/>
            <a:ext cx="9144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dirty="0">
              <a:solidFill>
                <a:srgbClr val="FFFFFF"/>
              </a:solidFill>
              <a:latin typeface="Verdana"/>
            </a:endParaRPr>
          </a:p>
        </p:txBody>
      </p:sp>
      <p:sp>
        <p:nvSpPr>
          <p:cNvPr id="6" name="Rectangle 5"/>
          <p:cNvSpPr/>
          <p:nvPr userDrawn="1"/>
        </p:nvSpPr>
        <p:spPr>
          <a:xfrm>
            <a:off x="4230000" y="6669360"/>
            <a:ext cx="684213"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solidFill>
                <a:srgbClr val="FFFFFF"/>
              </a:solidFill>
            </a:endParaRPr>
          </a:p>
        </p:txBody>
      </p:sp>
      <p:sp>
        <p:nvSpPr>
          <p:cNvPr id="2" name="Title 1"/>
          <p:cNvSpPr>
            <a:spLocks noGrp="1"/>
          </p:cNvSpPr>
          <p:nvPr>
            <p:ph type="title" hasCustomPrompt="1"/>
          </p:nvPr>
        </p:nvSpPr>
        <p:spPr>
          <a:xfrm>
            <a:off x="4139952" y="1700808"/>
            <a:ext cx="4536504" cy="2016224"/>
          </a:xfrm>
        </p:spPr>
        <p:txBody>
          <a:bodyPr/>
          <a:lstStyle>
            <a:lvl1pPr indent="0">
              <a:defRPr sz="4800">
                <a:solidFill>
                  <a:srgbClr val="FFD624"/>
                </a:solidFill>
              </a:defRPr>
            </a:lvl1pPr>
          </a:lstStyle>
          <a:p>
            <a:r>
              <a:rPr lang="en-GB" dirty="0"/>
              <a:t>Title</a:t>
            </a:r>
          </a:p>
        </p:txBody>
      </p:sp>
      <p:sp>
        <p:nvSpPr>
          <p:cNvPr id="3" name="Content Placeholder 2"/>
          <p:cNvSpPr>
            <a:spLocks noGrp="1"/>
          </p:cNvSpPr>
          <p:nvPr>
            <p:ph idx="1" hasCustomPrompt="1"/>
          </p:nvPr>
        </p:nvSpPr>
        <p:spPr>
          <a:xfrm>
            <a:off x="467544" y="3933056"/>
            <a:ext cx="3744416" cy="1872208"/>
          </a:xfrm>
        </p:spPr>
        <p:txBody>
          <a:bodyPr/>
          <a:lstStyle>
            <a:lvl1pPr marL="0" indent="0">
              <a:buNone/>
              <a:defRPr sz="3000" b="1" i="0">
                <a:solidFill>
                  <a:schemeClr val="bg1"/>
                </a:solidFill>
              </a:defRPr>
            </a:lvl1pPr>
            <a:lvl3pPr marL="228600" indent="-228600" algn="l">
              <a:defRPr sz="3000" b="1">
                <a:solidFill>
                  <a:schemeClr val="bg1"/>
                </a:solidFill>
              </a:defRPr>
            </a:lvl3pPr>
          </a:lstStyle>
          <a:p>
            <a:pPr lvl="0"/>
            <a:r>
              <a:rPr lang="en-US" dirty="0"/>
              <a:t>Subtitle</a:t>
            </a:r>
          </a:p>
        </p:txBody>
      </p:sp>
      <p:sp>
        <p:nvSpPr>
          <p:cNvPr id="7" name="Rectangle 4"/>
          <p:cNvSpPr>
            <a:spLocks noGrp="1" noChangeArrowheads="1"/>
          </p:cNvSpPr>
          <p:nvPr>
            <p:ph type="dt" sz="half" idx="10"/>
          </p:nvPr>
        </p:nvSpPr>
        <p:spPr/>
        <p:txBody>
          <a:bodyPr/>
          <a:lstStyle>
            <a:lvl1pPr>
              <a:defRPr dirty="0">
                <a:solidFill>
                  <a:schemeClr val="bg1"/>
                </a:solidFill>
              </a:defRPr>
            </a:lvl1pPr>
          </a:lstStyle>
          <a:p>
            <a:pPr>
              <a:defRPr/>
            </a:pPr>
            <a:endParaRPr lang="en-GB">
              <a:solidFill>
                <a:srgbClr val="FFFFFF"/>
              </a:solidFill>
            </a:endParaRPr>
          </a:p>
        </p:txBody>
      </p:sp>
      <p:sp>
        <p:nvSpPr>
          <p:cNvPr id="8" name="Rectangle 5"/>
          <p:cNvSpPr>
            <a:spLocks noGrp="1" noChangeArrowheads="1"/>
          </p:cNvSpPr>
          <p:nvPr>
            <p:ph type="ftr" sz="quarter" idx="11"/>
          </p:nvPr>
        </p:nvSpPr>
        <p:spPr/>
        <p:txBody>
          <a:bodyPr/>
          <a:lstStyle>
            <a:lvl1pPr>
              <a:defRPr dirty="0">
                <a:solidFill>
                  <a:schemeClr val="bg1"/>
                </a:solidFill>
              </a:defRPr>
            </a:lvl1pPr>
          </a:lstStyle>
          <a:p>
            <a:pPr>
              <a:defRPr/>
            </a:pPr>
            <a:endParaRPr>
              <a:solidFill>
                <a:srgbClr val="FFFFFF"/>
              </a:solidFill>
            </a:endParaRPr>
          </a:p>
        </p:txBody>
      </p:sp>
      <p:sp>
        <p:nvSpPr>
          <p:cNvPr id="9" name="Rectangle 6"/>
          <p:cNvSpPr>
            <a:spLocks noGrp="1" noChangeArrowheads="1"/>
          </p:cNvSpPr>
          <p:nvPr>
            <p:ph type="sldNum" sz="quarter" idx="12"/>
          </p:nvPr>
        </p:nvSpPr>
        <p:spPr/>
        <p:txBody>
          <a:bodyPr/>
          <a:lstStyle>
            <a:lvl1pPr>
              <a:defRPr smtClean="0">
                <a:solidFill>
                  <a:schemeClr val="bg1"/>
                </a:solidFill>
              </a:defRPr>
            </a:lvl1pPr>
          </a:lstStyle>
          <a:p>
            <a:pPr>
              <a:defRPr/>
            </a:pPr>
            <a:fld id="{2BB59E6E-B967-488E-B209-8B7FA0D7AF99}"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32733293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980728"/>
            <a:ext cx="8229600" cy="936625"/>
          </a:xfrm>
        </p:spPr>
        <p:txBody>
          <a:bodyPr/>
          <a:lstStyle/>
          <a:p>
            <a:r>
              <a:rPr lang="en-US"/>
              <a:t>Click to edit Master title style</a:t>
            </a:r>
            <a:endParaRPr lang="en-GB" dirty="0"/>
          </a:p>
        </p:txBody>
      </p:sp>
      <p:sp>
        <p:nvSpPr>
          <p:cNvPr id="5" name="Rectangle 4"/>
          <p:cNvSpPr>
            <a:spLocks noGrp="1" noChangeArrowheads="1"/>
          </p:cNvSpPr>
          <p:nvPr>
            <p:ph type="dt" sz="half" idx="10"/>
          </p:nvPr>
        </p:nvSpPr>
        <p:spPr>
          <a:xfrm>
            <a:off x="6577013" y="116632"/>
            <a:ext cx="2133600" cy="476250"/>
          </a:xfrm>
        </p:spPr>
        <p:txBody>
          <a:bodyPr/>
          <a:lstStyle>
            <a:lvl1pPr>
              <a:defRPr sz="1200"/>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xfrm>
            <a:off x="179512" y="6261784"/>
            <a:ext cx="2895600" cy="476250"/>
          </a:xfrm>
        </p:spPr>
        <p:txBody>
          <a:bodyPr/>
          <a:lstStyle>
            <a:lvl1pPr>
              <a:defRPr/>
            </a:lvl1pPr>
          </a:lstStyle>
          <a:p>
            <a:pPr>
              <a:defRPr/>
            </a:pPr>
            <a:endParaRPr dirty="0">
              <a:solidFill>
                <a:srgbClr val="000000"/>
              </a:solidFill>
            </a:endParaRPr>
          </a:p>
        </p:txBody>
      </p:sp>
      <p:sp>
        <p:nvSpPr>
          <p:cNvPr id="7" name="Rectangle 6"/>
          <p:cNvSpPr>
            <a:spLocks noGrp="1" noChangeArrowheads="1"/>
          </p:cNvSpPr>
          <p:nvPr>
            <p:ph type="sldNum" sz="quarter" idx="12"/>
          </p:nvPr>
        </p:nvSpPr>
        <p:spPr>
          <a:xfrm>
            <a:off x="8748464" y="6381750"/>
            <a:ext cx="395536" cy="476250"/>
          </a:xfrm>
        </p:spPr>
        <p:txBody>
          <a:bodyPr/>
          <a:lstStyle>
            <a:lvl1pPr algn="ctr">
              <a:defRPr/>
            </a:lvl1pPr>
          </a:lstStyle>
          <a:p>
            <a:pPr>
              <a:defRPr/>
            </a:pPr>
            <a:fld id="{37EC8A20-BA03-4FF7-8742-03D8AD4CA4F4}" type="slidenum">
              <a:rPr lang="en-GB" smtClean="0">
                <a:solidFill>
                  <a:srgbClr val="000000"/>
                </a:solidFill>
              </a:rPr>
              <a:pPr>
                <a:defRPr/>
              </a:pPr>
              <a:t>‹#›</a:t>
            </a:fld>
            <a:endParaRPr lang="en-GB" dirty="0">
              <a:solidFill>
                <a:srgbClr val="000000"/>
              </a:solidFill>
            </a:endParaRPr>
          </a:p>
        </p:txBody>
      </p:sp>
      <p:sp>
        <p:nvSpPr>
          <p:cNvPr id="9" name="Content Placeholder 2"/>
          <p:cNvSpPr>
            <a:spLocks noGrp="1"/>
          </p:cNvSpPr>
          <p:nvPr>
            <p:ph idx="1"/>
          </p:nvPr>
        </p:nvSpPr>
        <p:spPr>
          <a:xfrm>
            <a:off x="457200" y="2276872"/>
            <a:ext cx="8229600" cy="3633788"/>
          </a:xfrm>
        </p:spPr>
        <p:txBody>
          <a:bodyPr/>
          <a:lstStyle>
            <a:lvl1pPr marL="342900" indent="-342900">
              <a:buClr>
                <a:srgbClr val="0F5494"/>
              </a:buClr>
              <a:buFont typeface="Arial" pitchFamily="34" charset="0"/>
              <a:buChar char="•"/>
              <a:defRPr/>
            </a:lvl1pPr>
            <a:lvl2pPr>
              <a:buClr>
                <a:srgbClr val="0F5494"/>
              </a:buClr>
              <a:defRPr/>
            </a:lvl2pPr>
          </a:lstStyle>
          <a:p>
            <a:pPr lvl="0"/>
            <a:r>
              <a:rPr lang="en-US"/>
              <a:t>Click to edit Master text styles</a:t>
            </a:r>
          </a:p>
          <a:p>
            <a:pPr lvl="1"/>
            <a:r>
              <a:rPr lang="en-US"/>
              <a:t>Second level</a:t>
            </a:r>
          </a:p>
          <a:p>
            <a:pPr lvl="2"/>
            <a:r>
              <a:rPr lang="en-US"/>
              <a:t>Third level</a:t>
            </a:r>
          </a:p>
        </p:txBody>
      </p:sp>
      <p:pic>
        <p:nvPicPr>
          <p:cNvPr id="8" name="Picture 2"/>
          <p:cNvPicPr>
            <a:picLocks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577013" y="6148463"/>
            <a:ext cx="2242800" cy="589571"/>
          </a:xfrm>
          <a:prstGeom prst="rect">
            <a:avLst/>
          </a:prstGeom>
          <a:noFill/>
        </p:spPr>
      </p:pic>
    </p:spTree>
    <p:extLst>
      <p:ext uri="{BB962C8B-B14F-4D97-AF65-F5344CB8AC3E}">
        <p14:creationId xmlns:p14="http://schemas.microsoft.com/office/powerpoint/2010/main" val="26461139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5E88F9B-71EE-4D5C-B44E-012EF44E925A}"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5055686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96CDD1B-50E0-44E8-82B7-F85F69F6D40C}"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9701232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0E8177A-0CE3-43B6-B11B-ED2E8AEAD8D3}"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76927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p>
        </p:txBody>
      </p:sp>
      <p:sp>
        <p:nvSpPr>
          <p:cNvPr id="8" name="Footer Placeholder 7"/>
          <p:cNvSpPr>
            <a:spLocks noGrp="1"/>
          </p:cNvSpPr>
          <p:nvPr>
            <p:ph type="ftr" sz="quarter" idx="11"/>
          </p:nvPr>
        </p:nvSpPr>
        <p:spPr/>
        <p:txBody>
          <a:bodyPr/>
          <a:lstStyle>
            <a:lvl1pPr>
              <a:defRPr/>
            </a:lvl1pPr>
          </a:lstStyle>
          <a:p>
            <a:endParaRPr lang="en-GB" altLang="en-US"/>
          </a:p>
        </p:txBody>
      </p:sp>
      <p:sp>
        <p:nvSpPr>
          <p:cNvPr id="9" name="Slide Number Placeholder 8"/>
          <p:cNvSpPr>
            <a:spLocks noGrp="1"/>
          </p:cNvSpPr>
          <p:nvPr>
            <p:ph type="sldNum" sz="quarter" idx="12"/>
          </p:nvPr>
        </p:nvSpPr>
        <p:spPr/>
        <p:txBody>
          <a:bodyPr/>
          <a:lstStyle>
            <a:lvl1pPr>
              <a:defRPr/>
            </a:lvl1pPr>
          </a:lstStyle>
          <a:p>
            <a:fld id="{C6B77B98-BD35-45A6-8083-618DD77D9EC5}" type="slidenum">
              <a:rPr lang="en-GB" altLang="en-US"/>
              <a:pPr/>
              <a:t>‹#›</a:t>
            </a:fld>
            <a:endParaRPr lang="en-GB" altLang="en-US"/>
          </a:p>
        </p:txBody>
      </p:sp>
    </p:spTree>
    <p:extLst>
      <p:ext uri="{BB962C8B-B14F-4D97-AF65-F5344CB8AC3E}">
        <p14:creationId xmlns:p14="http://schemas.microsoft.com/office/powerpoint/2010/main" val="36873257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D855DDF-6655-40F2-8D9E-CA15739A7ECF}"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442703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DEBFC62-E3CF-4012-8A8B-ABF1C18EA02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5584720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88800BF-55FD-4017-8F82-94A8DE4F5750}"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1170244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4747253-C9BC-4251-8AE3-8910CE9253F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9766787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E98375-5C84-4176-84A5-B6A3E0825F0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920792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1123950"/>
            <a:ext cx="6029325" cy="48974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7C7773-6390-40B5-8F3A-46FD9E5B7090}"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5254048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b="1" dirty="0">
              <a:solidFill>
                <a:srgbClr val="FFFFFF"/>
              </a:solidFill>
              <a:latin typeface="Verdana"/>
            </a:endParaRPr>
          </a:p>
        </p:txBody>
      </p:sp>
      <p:pic>
        <p:nvPicPr>
          <p:cNvPr id="3086" name="Picture 6" descr="LOGO CE-EN-quadri.eps"/>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3995738" y="2565400"/>
            <a:ext cx="5040312" cy="790575"/>
          </a:xfrm>
        </p:spPr>
        <p:txBody>
          <a:bodyPr/>
          <a:lstStyle>
            <a:lvl1pPr marL="3175">
              <a:defRPr sz="6000">
                <a:solidFill>
                  <a:srgbClr val="FFD624"/>
                </a:solidFill>
              </a:defRPr>
            </a:lvl1pPr>
          </a:lstStyle>
          <a:p>
            <a:pPr lvl="0"/>
            <a:r>
              <a:rPr lang="en-US" altLang="en-US" noProof="0" dirty="0"/>
              <a:t>Click to edit Master title style</a:t>
            </a:r>
            <a:endParaRPr lang="en-GB" altLang="en-US" noProof="0" dirty="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en-US" altLang="en-US" noProof="0"/>
              <a:t>Click to edit Master subtitle style</a:t>
            </a:r>
            <a:endParaRPr lang="en-GB" altLang="en-US" noProof="0"/>
          </a:p>
        </p:txBody>
      </p:sp>
      <p:sp>
        <p:nvSpPr>
          <p:cNvPr id="3078" name="Rectangle 6"/>
          <p:cNvSpPr>
            <a:spLocks noGrp="1" noChangeArrowheads="1"/>
          </p:cNvSpPr>
          <p:nvPr>
            <p:ph type="dt" sz="half" idx="2"/>
          </p:nvPr>
        </p:nvSpPr>
        <p:spPr/>
        <p:txBody>
          <a:bodyPr/>
          <a:lstStyle>
            <a:lvl1pPr>
              <a:defRPr sz="1200" b="1">
                <a:solidFill>
                  <a:schemeClr val="bg1"/>
                </a:solidFill>
                <a:latin typeface="+mn-lt"/>
              </a:defRPr>
            </a:lvl1pPr>
          </a:lstStyle>
          <a:p>
            <a:endParaRPr lang="en-GB" altLang="en-US" dirty="0">
              <a:solidFill>
                <a:srgbClr val="FFFFFF"/>
              </a:solidFill>
            </a:endParaRPr>
          </a:p>
        </p:txBody>
      </p:sp>
      <p:sp>
        <p:nvSpPr>
          <p:cNvPr id="3079" name="Rectangle 7"/>
          <p:cNvSpPr>
            <a:spLocks noGrp="1" noChangeArrowheads="1"/>
          </p:cNvSpPr>
          <p:nvPr>
            <p:ph type="ftr" sz="quarter" idx="3"/>
          </p:nvPr>
        </p:nvSpPr>
        <p:spPr/>
        <p:txBody>
          <a:bodyPr/>
          <a:lstStyle>
            <a:lvl1pPr>
              <a:defRPr>
                <a:solidFill>
                  <a:schemeClr val="bg1"/>
                </a:solidFill>
                <a:latin typeface="+mn-lt"/>
              </a:defRPr>
            </a:lvl1pPr>
          </a:lstStyle>
          <a:p>
            <a:endParaRPr altLang="en-US" dirty="0">
              <a:solidFill>
                <a:srgbClr val="FFFFFF"/>
              </a:solidFill>
            </a:endParaRPr>
          </a:p>
        </p:txBody>
      </p:sp>
      <p:sp>
        <p:nvSpPr>
          <p:cNvPr id="3080" name="Rectangle 8"/>
          <p:cNvSpPr>
            <a:spLocks noGrp="1" noChangeArrowheads="1"/>
          </p:cNvSpPr>
          <p:nvPr>
            <p:ph type="sldNum" sz="quarter" idx="4"/>
          </p:nvPr>
        </p:nvSpPr>
        <p:spPr/>
        <p:txBody>
          <a:bodyPr/>
          <a:lstStyle>
            <a:lvl1pPr>
              <a:defRPr>
                <a:solidFill>
                  <a:schemeClr val="bg1"/>
                </a:solidFill>
                <a:latin typeface="+mn-lt"/>
              </a:defRPr>
            </a:lvl1pPr>
          </a:lstStyle>
          <a:p>
            <a:fld id="{6231CBE5-1F23-4CCB-875C-7EC277400EC9}" type="slidenum">
              <a:rPr lang="en-GB" altLang="en-US">
                <a:solidFill>
                  <a:srgbClr val="FFFFFF"/>
                </a:solidFill>
              </a:rPr>
              <a:pPr/>
              <a:t>‹#›</a:t>
            </a:fld>
            <a:endParaRPr lang="en-GB" altLang="en-US" dirty="0">
              <a:solidFill>
                <a:srgbClr val="FFFFFF"/>
              </a:solidFill>
            </a:endParaRPr>
          </a:p>
        </p:txBody>
      </p:sp>
      <p:sp>
        <p:nvSpPr>
          <p:cNvPr id="7" name="Rectangle 6"/>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1" dirty="0">
              <a:solidFill>
                <a:srgbClr val="FFFFFF"/>
              </a:solidFill>
            </a:endParaRPr>
          </a:p>
        </p:txBody>
      </p:sp>
    </p:spTree>
    <p:extLst>
      <p:ext uri="{BB962C8B-B14F-4D97-AF65-F5344CB8AC3E}">
        <p14:creationId xmlns:p14="http://schemas.microsoft.com/office/powerpoint/2010/main" val="881754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p>
        </p:txBody>
      </p:sp>
      <p:sp>
        <p:nvSpPr>
          <p:cNvPr id="4" name="Footer Placeholder 3"/>
          <p:cNvSpPr>
            <a:spLocks noGrp="1"/>
          </p:cNvSpPr>
          <p:nvPr>
            <p:ph type="ftr" sz="quarter" idx="11"/>
          </p:nvPr>
        </p:nvSpPr>
        <p:spPr/>
        <p:txBody>
          <a:bodyPr/>
          <a:lstStyle>
            <a:lvl1pPr>
              <a:defRPr/>
            </a:lvl1pPr>
          </a:lstStyle>
          <a:p>
            <a:endParaRPr lang="en-GB" altLang="en-US"/>
          </a:p>
        </p:txBody>
      </p:sp>
      <p:sp>
        <p:nvSpPr>
          <p:cNvPr id="5" name="Slide Number Placeholder 4"/>
          <p:cNvSpPr>
            <a:spLocks noGrp="1"/>
          </p:cNvSpPr>
          <p:nvPr>
            <p:ph type="sldNum" sz="quarter" idx="12"/>
          </p:nvPr>
        </p:nvSpPr>
        <p:spPr/>
        <p:txBody>
          <a:bodyPr/>
          <a:lstStyle>
            <a:lvl1pPr>
              <a:defRPr/>
            </a:lvl1pPr>
          </a:lstStyle>
          <a:p>
            <a:fld id="{F2093B1B-3E46-494F-8431-DFA741B36E07}" type="slidenum">
              <a:rPr lang="en-GB" altLang="en-US"/>
              <a:pPr/>
              <a:t>‹#›</a:t>
            </a:fld>
            <a:endParaRPr lang="en-GB" altLang="en-US"/>
          </a:p>
        </p:txBody>
      </p:sp>
    </p:spTree>
    <p:extLst>
      <p:ext uri="{BB962C8B-B14F-4D97-AF65-F5344CB8AC3E}">
        <p14:creationId xmlns:p14="http://schemas.microsoft.com/office/powerpoint/2010/main" val="2224163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p>
        </p:txBody>
      </p:sp>
      <p:sp>
        <p:nvSpPr>
          <p:cNvPr id="3" name="Footer Placeholder 2"/>
          <p:cNvSpPr>
            <a:spLocks noGrp="1"/>
          </p:cNvSpPr>
          <p:nvPr>
            <p:ph type="ftr" sz="quarter" idx="11"/>
          </p:nvPr>
        </p:nvSpPr>
        <p:spPr/>
        <p:txBody>
          <a:bodyPr/>
          <a:lstStyle>
            <a:lvl1pPr>
              <a:defRPr/>
            </a:lvl1pPr>
          </a:lstStyle>
          <a:p>
            <a:endParaRPr lang="en-GB" altLang="en-US"/>
          </a:p>
        </p:txBody>
      </p:sp>
      <p:sp>
        <p:nvSpPr>
          <p:cNvPr id="4" name="Slide Number Placeholder 3"/>
          <p:cNvSpPr>
            <a:spLocks noGrp="1"/>
          </p:cNvSpPr>
          <p:nvPr>
            <p:ph type="sldNum" sz="quarter" idx="12"/>
          </p:nvPr>
        </p:nvSpPr>
        <p:spPr/>
        <p:txBody>
          <a:bodyPr/>
          <a:lstStyle>
            <a:lvl1pPr>
              <a:defRPr/>
            </a:lvl1pPr>
          </a:lstStyle>
          <a:p>
            <a:fld id="{F0BC9043-0F53-4C3C-B64C-745988E41107}" type="slidenum">
              <a:rPr lang="en-GB" altLang="en-US"/>
              <a:pPr/>
              <a:t>‹#›</a:t>
            </a:fld>
            <a:endParaRPr lang="en-GB" altLang="en-US"/>
          </a:p>
        </p:txBody>
      </p:sp>
    </p:spTree>
    <p:extLst>
      <p:ext uri="{BB962C8B-B14F-4D97-AF65-F5344CB8AC3E}">
        <p14:creationId xmlns:p14="http://schemas.microsoft.com/office/powerpoint/2010/main" val="155635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14814CEB-F83E-41A7-914B-CFA24ADDE623}" type="slidenum">
              <a:rPr lang="en-GB" altLang="en-US"/>
              <a:pPr/>
              <a:t>‹#›</a:t>
            </a:fld>
            <a:endParaRPr lang="en-GB" altLang="en-US"/>
          </a:p>
        </p:txBody>
      </p:sp>
    </p:spTree>
    <p:extLst>
      <p:ext uri="{BB962C8B-B14F-4D97-AF65-F5344CB8AC3E}">
        <p14:creationId xmlns:p14="http://schemas.microsoft.com/office/powerpoint/2010/main" val="454011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482A93AA-614C-4343-9AA2-9C6C5903D52A}" type="slidenum">
              <a:rPr lang="en-GB" altLang="en-US"/>
              <a:pPr/>
              <a:t>‹#›</a:t>
            </a:fld>
            <a:endParaRPr lang="en-GB" altLang="en-US"/>
          </a:p>
        </p:txBody>
      </p:sp>
    </p:spTree>
    <p:extLst>
      <p:ext uri="{BB962C8B-B14F-4D97-AF65-F5344CB8AC3E}">
        <p14:creationId xmlns:p14="http://schemas.microsoft.com/office/powerpoint/2010/main" val="1910688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ltLang="en-US"/>
              <a:t>Second level</a:t>
            </a:r>
            <a:endParaRPr lang="en-GB" altLang="en-US"/>
          </a:p>
          <a:p>
            <a:pPr lvl="1"/>
            <a:r>
              <a:rPr lang="en-GB" altLang="en-US"/>
              <a:t>Third level</a:t>
            </a:r>
          </a:p>
          <a:p>
            <a:pPr lvl="2"/>
            <a:r>
              <a:rPr lang="en-GB" altLang="en-US"/>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endParaRPr lang="en-GB"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endParaRPr lang="en-GB"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fld id="{F54111C5-DF3B-48DC-991B-8D7E2F3A0051}" type="slidenum">
              <a:rPr lang="en-GB" altLang="en-US"/>
              <a:pPr/>
              <a:t>‹#›</a:t>
            </a:fld>
            <a:endParaRPr lang="en-GB" altLang="en-US"/>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pic>
        <p:nvPicPr>
          <p:cNvPr id="1041" name="Picture 17" descr="LOGO CE_Vertical_EN_NEG_quadri_H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957638" y="258763"/>
            <a:ext cx="1436687" cy="100488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ltLang="en-US"/>
              <a:t>Second level</a:t>
            </a:r>
            <a:endParaRPr lang="en-GB" altLang="en-US"/>
          </a:p>
          <a:p>
            <a:pPr lvl="1"/>
            <a:r>
              <a:rPr lang="en-GB" altLang="en-US"/>
              <a:t>Third level</a:t>
            </a:r>
          </a:p>
          <a:p>
            <a:pPr lvl="2"/>
            <a:r>
              <a:rPr lang="en-GB" altLang="en-US"/>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endParaRPr lang="en-GB"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endParaRPr lang="en-GB"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fld id="{F54111C5-DF3B-48DC-991B-8D7E2F3A0051}" type="slidenum">
              <a:rPr lang="en-GB" altLang="en-US">
                <a:solidFill>
                  <a:srgbClr val="000000"/>
                </a:solidFill>
              </a:rPr>
              <a:pPr/>
              <a:t>‹#›</a:t>
            </a:fld>
            <a:endParaRPr lang="en-GB" altLang="en-US">
              <a:solidFill>
                <a:srgbClr val="000000"/>
              </a:solidFill>
            </a:endParaRPr>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solidFill>
                <a:srgbClr val="FFFFFF"/>
              </a:solidFill>
            </a:endParaRPr>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solidFill>
                <a:srgbClr val="FFFFFF"/>
              </a:solidFill>
            </a:endParaRPr>
          </a:p>
        </p:txBody>
      </p:sp>
      <p:pic>
        <p:nvPicPr>
          <p:cNvPr id="1041" name="Picture 17" descr="LOGO CE_Vertical_EN_NEG_quadri_H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957638" y="258763"/>
            <a:ext cx="1436687" cy="1004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633221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ltLang="en-US"/>
              <a:t>Second level</a:t>
            </a:r>
            <a:endParaRPr lang="en-GB" altLang="en-US"/>
          </a:p>
          <a:p>
            <a:pPr lvl="1"/>
            <a:r>
              <a:rPr lang="en-GB" altLang="en-US"/>
              <a:t>Third level</a:t>
            </a:r>
          </a:p>
          <a:p>
            <a:pPr lvl="2"/>
            <a:r>
              <a:rPr lang="en-GB" altLang="en-US"/>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endParaRPr lang="en-GB"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endParaRPr lang="en-GB"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fld id="{F54111C5-DF3B-48DC-991B-8D7E2F3A0051}" type="slidenum">
              <a:rPr lang="en-GB" altLang="en-US">
                <a:solidFill>
                  <a:srgbClr val="000000"/>
                </a:solidFill>
              </a:rPr>
              <a:pPr/>
              <a:t>‹#›</a:t>
            </a:fld>
            <a:endParaRPr lang="en-GB" altLang="en-US">
              <a:solidFill>
                <a:srgbClr val="000000"/>
              </a:solidFill>
            </a:endParaRPr>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solidFill>
                <a:srgbClr val="FFFFFF"/>
              </a:solidFill>
            </a:endParaRPr>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solidFill>
                <a:srgbClr val="FFFFFF"/>
              </a:solidFill>
            </a:endParaRPr>
          </a:p>
        </p:txBody>
      </p:sp>
      <p:pic>
        <p:nvPicPr>
          <p:cNvPr id="1041" name="Picture 17" descr="LOGO CE_Vertical_EN_NEG_quadri_H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957638" y="258763"/>
            <a:ext cx="1436687" cy="1004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512677"/>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ltLang="en-US"/>
              <a:t>Second level</a:t>
            </a:r>
            <a:endParaRPr lang="en-GB" altLang="en-US"/>
          </a:p>
          <a:p>
            <a:pPr lvl="1"/>
            <a:r>
              <a:rPr lang="en-GB" altLang="en-US"/>
              <a:t>Third level</a:t>
            </a:r>
          </a:p>
          <a:p>
            <a:pPr lvl="2"/>
            <a:r>
              <a:rPr lang="en-GB" altLang="en-US"/>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endParaRPr lang="en-GB"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endParaRPr lang="en-GB"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fld id="{F54111C5-DF3B-48DC-991B-8D7E2F3A0051}" type="slidenum">
              <a:rPr lang="en-GB" altLang="en-US">
                <a:solidFill>
                  <a:srgbClr val="000000"/>
                </a:solidFill>
              </a:rPr>
              <a:pPr/>
              <a:t>‹#›</a:t>
            </a:fld>
            <a:endParaRPr lang="en-GB" altLang="en-US">
              <a:solidFill>
                <a:srgbClr val="000000"/>
              </a:solidFill>
            </a:endParaRPr>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solidFill>
                <a:srgbClr val="FFFFFF"/>
              </a:solidFill>
            </a:endParaRPr>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solidFill>
                <a:srgbClr val="FFFFFF"/>
              </a:solidFill>
            </a:endParaRPr>
          </a:p>
        </p:txBody>
      </p:sp>
      <p:pic>
        <p:nvPicPr>
          <p:cNvPr id="1041" name="Picture 17" descr="LOGO CE_Vertical_EN_NEG_quadri_H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957638" y="258763"/>
            <a:ext cx="1436687" cy="1004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67491"/>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xStyles>
    <p:title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2395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Lorem ipsum</a:t>
            </a:r>
          </a:p>
        </p:txBody>
      </p:sp>
      <p:sp>
        <p:nvSpPr>
          <p:cNvPr id="1027" name="Rectangle 3"/>
          <p:cNvSpPr>
            <a:spLocks noGrp="1" noChangeArrowheads="1"/>
          </p:cNvSpPr>
          <p:nvPr>
            <p:ph type="body" idx="1"/>
          </p:nvPr>
        </p:nvSpPr>
        <p:spPr bwMode="auto">
          <a:xfrm>
            <a:off x="457200" y="2387600"/>
            <a:ext cx="8229600" cy="3633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dirty="0"/>
              <a:t>Et dolor fragum</a:t>
            </a:r>
            <a:endParaRPr lang="en-GB" dirty="0"/>
          </a:p>
          <a:p>
            <a:pPr lvl="1"/>
            <a:r>
              <a:rPr lang="en-GB" dirty="0"/>
              <a:t>Et </a:t>
            </a:r>
            <a:r>
              <a:rPr lang="en-GB" dirty="0" err="1"/>
              <a:t>dolor</a:t>
            </a:r>
            <a:r>
              <a:rPr lang="en-GB" dirty="0"/>
              <a:t> </a:t>
            </a:r>
            <a:r>
              <a:rPr lang="en-GB" dirty="0" err="1"/>
              <a:t>fragum</a:t>
            </a:r>
            <a:endParaRPr lang="en-GB" dirty="0"/>
          </a:p>
          <a:p>
            <a:pPr lvl="2"/>
            <a:r>
              <a:rPr lang="en-GB" dirty="0"/>
              <a:t>- Et </a:t>
            </a:r>
            <a:r>
              <a:rPr lang="en-GB" dirty="0" err="1"/>
              <a:t>dolor</a:t>
            </a:r>
            <a:r>
              <a:rPr lang="en-GB" dirty="0"/>
              <a:t> </a:t>
            </a:r>
            <a:r>
              <a:rPr lang="en-GB" dirty="0" err="1"/>
              <a:t>fragum</a:t>
            </a:r>
            <a:endParaRPr lang="en-GB"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mj-lt"/>
              </a:defRPr>
            </a:lvl1pPr>
          </a:lstStyle>
          <a:p>
            <a:pPr>
              <a:defRPr/>
            </a:pPr>
            <a:endParaRPr lang="en-GB"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00" b="0" kern="1200" dirty="0">
                <a:solidFill>
                  <a:schemeClr val="tx1"/>
                </a:solidFill>
                <a:latin typeface="+mj-lt"/>
                <a:ea typeface="+mn-ea"/>
                <a:cs typeface="+mn-cs"/>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defRPr>
            </a:lvl1pPr>
          </a:lstStyle>
          <a:p>
            <a:pPr>
              <a:defRPr/>
            </a:pPr>
            <a:fld id="{9C8D21B7-B314-438C-91E9-7FF9087DC078}" type="slidenum">
              <a:rPr lang="en-GB">
                <a:solidFill>
                  <a:srgbClr val="000000"/>
                </a:solidFill>
              </a:rPr>
              <a:pPr>
                <a:defRPr/>
              </a:pPr>
              <a:t>‹#›</a:t>
            </a:fld>
            <a:endParaRPr lang="en-GB" dirty="0">
              <a:solidFill>
                <a:srgbClr val="000000"/>
              </a:solidFill>
            </a:endParaRPr>
          </a:p>
        </p:txBody>
      </p:sp>
      <p:sp>
        <p:nvSpPr>
          <p:cNvPr id="8" name="Rectangle 7"/>
          <p:cNvSpPr/>
          <p:nvPr userDrawn="1"/>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1" dirty="0">
              <a:solidFill>
                <a:srgbClr val="FFFFFF"/>
              </a:solidFill>
            </a:endParaRPr>
          </a:p>
        </p:txBody>
      </p:sp>
      <p:pic>
        <p:nvPicPr>
          <p:cNvPr id="9" name="Picture 17" descr="LOGO CE_Vertical_EN_NEG_quadri_H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849688" y="258763"/>
            <a:ext cx="1436687"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7802959"/>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Lst>
  <p:hf hdr="0" ftr="0" dt="0"/>
  <p:txStyles>
    <p:titleStyle>
      <a:lvl1pPr marL="358775" indent="-358775" algn="l" rtl="0" eaLnBrk="1" fontAlgn="base" hangingPunct="1">
        <a:spcBef>
          <a:spcPct val="0"/>
        </a:spcBef>
        <a:spcAft>
          <a:spcPct val="0"/>
        </a:spcAft>
        <a:defRPr sz="3000" b="1">
          <a:solidFill>
            <a:srgbClr val="0F5494"/>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2.png"/><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5" name="Rectangle 5"/>
          <p:cNvSpPr>
            <a:spLocks noGrp="1" noChangeArrowheads="1"/>
          </p:cNvSpPr>
          <p:nvPr>
            <p:ph type="ctrTitle"/>
          </p:nvPr>
        </p:nvSpPr>
        <p:spPr>
          <a:xfrm>
            <a:off x="251520" y="2636912"/>
            <a:ext cx="8784728" cy="790575"/>
          </a:xfrm>
        </p:spPr>
        <p:txBody>
          <a:bodyPr/>
          <a:lstStyle/>
          <a:p>
            <a:r>
              <a:rPr lang="fr-BE" altLang="en-US" sz="4000" dirty="0" smtClean="0"/>
              <a:t>Access to social protection</a:t>
            </a:r>
            <a:endParaRPr lang="en-GB" altLang="en-US" sz="4000" dirty="0"/>
          </a:p>
        </p:txBody>
      </p:sp>
      <p:sp>
        <p:nvSpPr>
          <p:cNvPr id="81926" name="Rectangle 6"/>
          <p:cNvSpPr>
            <a:spLocks noGrp="1" noChangeArrowheads="1"/>
          </p:cNvSpPr>
          <p:nvPr>
            <p:ph type="subTitle" idx="1"/>
          </p:nvPr>
        </p:nvSpPr>
        <p:spPr>
          <a:xfrm>
            <a:off x="616821" y="4437112"/>
            <a:ext cx="8532812" cy="1728787"/>
          </a:xfrm>
        </p:spPr>
        <p:txBody>
          <a:bodyPr/>
          <a:lstStyle/>
          <a:p>
            <a:r>
              <a:rPr lang="fr-BE" altLang="en-US" sz="2400" dirty="0" smtClean="0"/>
              <a:t>Lucie </a:t>
            </a:r>
            <a:r>
              <a:rPr lang="fr-BE" altLang="en-US" sz="2400" dirty="0" err="1" smtClean="0"/>
              <a:t>Davoine</a:t>
            </a:r>
            <a:r>
              <a:rPr lang="fr-BE" altLang="en-US" sz="2400" dirty="0" smtClean="0"/>
              <a:t> </a:t>
            </a:r>
            <a:endParaRPr lang="fr-BE" altLang="en-US" sz="2400" dirty="0"/>
          </a:p>
          <a:p>
            <a:r>
              <a:rPr lang="fr-BE" altLang="en-US" sz="2400" dirty="0"/>
              <a:t>European Commission, DG EMPL</a:t>
            </a:r>
          </a:p>
          <a:p>
            <a:endParaRPr lang="fr-BE" altLang="en-US" sz="2400" dirty="0"/>
          </a:p>
          <a:p>
            <a:r>
              <a:rPr lang="fr-BE" altLang="en-US" sz="2400" dirty="0"/>
              <a:t>Brussels, </a:t>
            </a:r>
            <a:r>
              <a:rPr lang="fr-BE" altLang="en-US" sz="2400" dirty="0" smtClean="0"/>
              <a:t>05 March 2019</a:t>
            </a:r>
            <a:endParaRPr lang="fr-BE" altLang="en-US" sz="2400" dirty="0"/>
          </a:p>
        </p:txBody>
      </p:sp>
    </p:spTree>
    <p:extLst>
      <p:ext uri="{BB962C8B-B14F-4D97-AF65-F5344CB8AC3E}">
        <p14:creationId xmlns:p14="http://schemas.microsoft.com/office/powerpoint/2010/main" val="6069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556792"/>
            <a:ext cx="8229352" cy="719683"/>
          </a:xfrm>
        </p:spPr>
        <p:txBody>
          <a:bodyPr/>
          <a:lstStyle/>
          <a:p>
            <a:r>
              <a:rPr lang="en-GB" sz="2400" dirty="0" smtClean="0"/>
              <a:t/>
            </a:r>
            <a:br>
              <a:rPr lang="en-GB" sz="2400" dirty="0" smtClean="0"/>
            </a:br>
            <a:r>
              <a:rPr lang="en-GB" sz="2400" dirty="0" smtClean="0"/>
              <a:t>Council Recommendation on Access to social protection: a political agreement</a:t>
            </a:r>
            <a:r>
              <a:rPr lang="en-GB" sz="2400" dirty="0"/>
              <a:t/>
            </a:r>
            <a:br>
              <a:rPr lang="en-GB" sz="2400" dirty="0"/>
            </a:br>
            <a:r>
              <a:rPr lang="en-GB" sz="3200" dirty="0"/>
              <a:t/>
            </a:r>
            <a:br>
              <a:rPr lang="en-GB" sz="3200" dirty="0"/>
            </a:br>
            <a:endParaRPr lang="en-GB" dirty="0"/>
          </a:p>
        </p:txBody>
      </p:sp>
      <p:sp>
        <p:nvSpPr>
          <p:cNvPr id="3" name="Content Placeholder 2"/>
          <p:cNvSpPr>
            <a:spLocks noGrp="1"/>
          </p:cNvSpPr>
          <p:nvPr>
            <p:ph idx="1"/>
          </p:nvPr>
        </p:nvSpPr>
        <p:spPr/>
        <p:txBody>
          <a:bodyPr/>
          <a:lstStyle/>
          <a:p>
            <a:pPr lvl="0"/>
            <a:endParaRPr lang="en-GB" b="1" dirty="0"/>
          </a:p>
          <a:p>
            <a:endParaRPr lang="en-GB" dirty="0"/>
          </a:p>
        </p:txBody>
      </p:sp>
      <p:graphicFrame>
        <p:nvGraphicFramePr>
          <p:cNvPr id="5" name="Content Placeholder 3"/>
          <p:cNvGraphicFramePr>
            <a:graphicFrameLocks/>
          </p:cNvGraphicFramePr>
          <p:nvPr>
            <p:extLst>
              <p:ext uri="{D42A27DB-BD31-4B8C-83A1-F6EECF244321}">
                <p14:modId xmlns:p14="http://schemas.microsoft.com/office/powerpoint/2010/main" val="4185174136"/>
              </p:ext>
            </p:extLst>
          </p:nvPr>
        </p:nvGraphicFramePr>
        <p:xfrm>
          <a:off x="452248" y="2204864"/>
          <a:ext cx="8229600" cy="3384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457704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556792"/>
            <a:ext cx="8229352" cy="719683"/>
          </a:xfrm>
        </p:spPr>
        <p:txBody>
          <a:bodyPr/>
          <a:lstStyle/>
          <a:p>
            <a:r>
              <a:rPr lang="en-GB" sz="2400" dirty="0" smtClean="0"/>
              <a:t>Council </a:t>
            </a:r>
            <a:r>
              <a:rPr lang="en-GB" sz="2400" dirty="0"/>
              <a:t>Recommendation on Access to social </a:t>
            </a:r>
            <a:r>
              <a:rPr lang="en-GB" sz="2400" dirty="0" smtClean="0"/>
              <a:t>protection: a political agreement</a:t>
            </a:r>
            <a:r>
              <a:rPr lang="en-GB" sz="3200" dirty="0"/>
              <a:t/>
            </a:r>
            <a:br>
              <a:rPr lang="en-GB" sz="3200" dirty="0"/>
            </a:b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27973040"/>
              </p:ext>
            </p:extLst>
          </p:nvPr>
        </p:nvGraphicFramePr>
        <p:xfrm>
          <a:off x="457200" y="2492375"/>
          <a:ext cx="8229600" cy="40329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6450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467544" y="2204864"/>
            <a:ext cx="8229600" cy="4032969"/>
          </a:xfrm>
        </p:spPr>
        <p:txBody>
          <a:bodyPr/>
          <a:lstStyle/>
          <a:p>
            <a:pPr marL="0" indent="0" algn="ctr">
              <a:buClr>
                <a:srgbClr val="0F5494"/>
              </a:buClr>
              <a:buNone/>
            </a:pPr>
            <a:endParaRPr lang="fr-BE" sz="3200" b="1" dirty="0"/>
          </a:p>
          <a:p>
            <a:pPr marL="0" indent="0" algn="ctr">
              <a:buClr>
                <a:srgbClr val="0F5494"/>
              </a:buClr>
              <a:buNone/>
            </a:pPr>
            <a:endParaRPr lang="fr-BE" sz="3200" b="1" dirty="0"/>
          </a:p>
          <a:p>
            <a:pPr marL="0" indent="0" algn="ctr">
              <a:buClr>
                <a:srgbClr val="0F5494"/>
              </a:buClr>
              <a:buNone/>
            </a:pPr>
            <a:r>
              <a:rPr lang="fr-BE" sz="3200" b="1" dirty="0" err="1"/>
              <a:t>Thanks</a:t>
            </a:r>
            <a:r>
              <a:rPr lang="fr-BE" sz="3200" b="1" dirty="0"/>
              <a:t> for </a:t>
            </a:r>
            <a:r>
              <a:rPr lang="fr-BE" sz="3200" b="1" dirty="0" err="1"/>
              <a:t>your</a:t>
            </a:r>
            <a:r>
              <a:rPr lang="fr-BE" sz="3200" b="1" dirty="0"/>
              <a:t> attention</a:t>
            </a:r>
            <a:endParaRPr lang="en-GB" sz="3200" b="1" dirty="0"/>
          </a:p>
          <a:p>
            <a:pPr>
              <a:buClr>
                <a:srgbClr val="0F5494"/>
              </a:buClr>
              <a:buFont typeface="Wingdings" panose="05000000000000000000" pitchFamily="2" charset="2"/>
              <a:buChar char="§"/>
            </a:pPr>
            <a:endParaRPr lang="en-GB" b="1" dirty="0"/>
          </a:p>
        </p:txBody>
      </p:sp>
    </p:spTree>
    <p:extLst>
      <p:ext uri="{BB962C8B-B14F-4D97-AF65-F5344CB8AC3E}">
        <p14:creationId xmlns:p14="http://schemas.microsoft.com/office/powerpoint/2010/main" val="3656932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780928"/>
            <a:ext cx="8424936" cy="3744416"/>
          </a:xfrm>
        </p:spPr>
        <p:txBody>
          <a:bodyPr/>
          <a:lstStyle/>
          <a:p>
            <a:endParaRPr lang="fr-BE" b="0" dirty="0"/>
          </a:p>
          <a:p>
            <a:pPr lvl="1"/>
            <a:endParaRPr lang="fr-BE" b="0" dirty="0">
              <a:solidFill>
                <a:schemeClr val="accent2">
                  <a:lumMod val="60000"/>
                  <a:lumOff val="40000"/>
                </a:schemeClr>
              </a:solidFill>
            </a:endParaRPr>
          </a:p>
          <a:p>
            <a:pPr lvl="1"/>
            <a:endParaRPr lang="fr-BE" b="0" dirty="0"/>
          </a:p>
          <a:p>
            <a:pPr lvl="1"/>
            <a:endParaRPr lang="fr-BE" b="0" dirty="0"/>
          </a:p>
          <a:p>
            <a:endParaRPr lang="en-GB" dirty="0"/>
          </a:p>
        </p:txBody>
      </p:sp>
      <p:sp>
        <p:nvSpPr>
          <p:cNvPr id="9" name="Slide Number Placeholder 8"/>
          <p:cNvSpPr>
            <a:spLocks noGrp="1"/>
          </p:cNvSpPr>
          <p:nvPr>
            <p:ph type="sldNum" sz="quarter" idx="12"/>
          </p:nvPr>
        </p:nvSpPr>
        <p:spPr/>
        <p:txBody>
          <a:bodyPr/>
          <a:lstStyle/>
          <a:p>
            <a:pPr>
              <a:defRPr/>
            </a:pPr>
            <a:fld id="{37EC8A20-BA03-4FF7-8742-03D8AD4CA4F4}" type="slidenum">
              <a:rPr lang="en-GB" smtClean="0">
                <a:solidFill>
                  <a:srgbClr val="000000"/>
                </a:solidFill>
              </a:rPr>
              <a:pPr>
                <a:defRPr/>
              </a:pPr>
              <a:t>2</a:t>
            </a:fld>
            <a:endParaRPr lang="en-GB" dirty="0">
              <a:solidFill>
                <a:srgbClr val="000000"/>
              </a:solidFill>
            </a:endParaRPr>
          </a:p>
        </p:txBody>
      </p:sp>
      <p:sp>
        <p:nvSpPr>
          <p:cNvPr id="7" name="Title 1"/>
          <p:cNvSpPr txBox="1">
            <a:spLocks/>
          </p:cNvSpPr>
          <p:nvPr/>
        </p:nvSpPr>
        <p:spPr bwMode="auto">
          <a:xfrm>
            <a:off x="25276" y="1340769"/>
            <a:ext cx="8928991" cy="5760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0000"/>
          </a:bodyPr>
          <a:lstStyle>
            <a:lvl1pPr marL="358775" indent="-358775" algn="l" rtl="0" eaLnBrk="1" fontAlgn="base" hangingPunct="1">
              <a:spcBef>
                <a:spcPct val="0"/>
              </a:spcBef>
              <a:spcAft>
                <a:spcPct val="0"/>
              </a:spcAft>
              <a:defRPr sz="3000" b="1">
                <a:solidFill>
                  <a:srgbClr val="0F5494"/>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algn="ctr"/>
            <a:r>
              <a:rPr lang="en-GB" kern="0" dirty="0"/>
              <a:t>Organisation of Welfare Regimes in the EU</a:t>
            </a:r>
          </a:p>
        </p:txBody>
      </p:sp>
      <p:sp>
        <p:nvSpPr>
          <p:cNvPr id="8" name="TextBox 7"/>
          <p:cNvSpPr txBox="1"/>
          <p:nvPr/>
        </p:nvSpPr>
        <p:spPr>
          <a:xfrm>
            <a:off x="179512" y="2307117"/>
            <a:ext cx="4536504" cy="3293209"/>
          </a:xfrm>
          <a:prstGeom prst="rect">
            <a:avLst/>
          </a:prstGeom>
          <a:noFill/>
        </p:spPr>
        <p:txBody>
          <a:bodyPr wrap="square" rtlCol="0">
            <a:spAutoFit/>
          </a:bodyPr>
          <a:lstStyle/>
          <a:p>
            <a:r>
              <a:rPr lang="en-GB" sz="1600" b="1" dirty="0">
                <a:solidFill>
                  <a:schemeClr val="tx1"/>
                </a:solidFill>
              </a:rPr>
              <a:t>Scandinavian</a:t>
            </a:r>
            <a:r>
              <a:rPr lang="en-GB" sz="1600" dirty="0">
                <a:solidFill>
                  <a:schemeClr val="tx1"/>
                </a:solidFill>
              </a:rPr>
              <a:t>: Comprehensive, universal </a:t>
            </a:r>
          </a:p>
          <a:p>
            <a:endParaRPr lang="en-GB" sz="1600" dirty="0">
              <a:solidFill>
                <a:schemeClr val="tx1"/>
              </a:solidFill>
            </a:endParaRPr>
          </a:p>
          <a:p>
            <a:r>
              <a:rPr lang="en-GB" sz="1600" b="1" dirty="0">
                <a:solidFill>
                  <a:schemeClr val="tx1"/>
                </a:solidFill>
              </a:rPr>
              <a:t>Continental</a:t>
            </a:r>
            <a:r>
              <a:rPr lang="en-GB" sz="1600" dirty="0">
                <a:solidFill>
                  <a:schemeClr val="tx1"/>
                </a:solidFill>
              </a:rPr>
              <a:t>: Social insurances based on contribution</a:t>
            </a:r>
          </a:p>
          <a:p>
            <a:endParaRPr lang="en-GB" sz="1600" dirty="0">
              <a:solidFill>
                <a:schemeClr val="tx1"/>
              </a:solidFill>
            </a:endParaRPr>
          </a:p>
          <a:p>
            <a:r>
              <a:rPr lang="en-GB" sz="1600" b="1" dirty="0">
                <a:solidFill>
                  <a:schemeClr val="tx1"/>
                </a:solidFill>
              </a:rPr>
              <a:t>Anglo-Saxon</a:t>
            </a:r>
            <a:r>
              <a:rPr lang="en-GB" sz="1600" dirty="0">
                <a:solidFill>
                  <a:schemeClr val="tx1"/>
                </a:solidFill>
              </a:rPr>
              <a:t>: Based essentially on the markets, minimal role of the State</a:t>
            </a:r>
          </a:p>
          <a:p>
            <a:endParaRPr lang="en-GB" sz="1600" dirty="0">
              <a:solidFill>
                <a:schemeClr val="tx1"/>
              </a:solidFill>
            </a:endParaRPr>
          </a:p>
          <a:p>
            <a:r>
              <a:rPr lang="en-GB" sz="1600" b="1" dirty="0">
                <a:solidFill>
                  <a:schemeClr val="tx1"/>
                </a:solidFill>
              </a:rPr>
              <a:t>Mediterranean</a:t>
            </a:r>
            <a:r>
              <a:rPr lang="en-GB" sz="1600" dirty="0">
                <a:solidFill>
                  <a:schemeClr val="tx1"/>
                </a:solidFill>
              </a:rPr>
              <a:t>: Based on supportive family networks</a:t>
            </a:r>
            <a:endParaRPr lang="en-GB" sz="1600" b="1" dirty="0">
              <a:solidFill>
                <a:schemeClr val="tx1"/>
              </a:solidFill>
            </a:endParaRPr>
          </a:p>
          <a:p>
            <a:endParaRPr lang="en-GB" sz="1600" dirty="0">
              <a:solidFill>
                <a:schemeClr val="tx1"/>
              </a:solidFill>
            </a:endParaRPr>
          </a:p>
          <a:p>
            <a:r>
              <a:rPr lang="en-GB" sz="1600" b="1" dirty="0">
                <a:solidFill>
                  <a:schemeClr val="tx1"/>
                </a:solidFill>
              </a:rPr>
              <a:t>CEE</a:t>
            </a:r>
            <a:r>
              <a:rPr lang="en-GB" sz="1600" dirty="0">
                <a:solidFill>
                  <a:schemeClr val="tx1"/>
                </a:solidFill>
              </a:rPr>
              <a:t>: Mix of previous models, depending on the country</a:t>
            </a:r>
          </a:p>
        </p:txBody>
      </p:sp>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1916832"/>
            <a:ext cx="4018306" cy="43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2392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9534" y="1188041"/>
            <a:ext cx="432048" cy="584775"/>
          </a:xfrm>
          <a:prstGeom prst="rect">
            <a:avLst/>
          </a:prstGeom>
          <a:noFill/>
        </p:spPr>
        <p:txBody>
          <a:bodyPr wrap="square" rtlCol="0">
            <a:spAutoFit/>
          </a:bodyPr>
          <a:lstStyle/>
          <a:p>
            <a:r>
              <a:rPr lang="en-GB" sz="3200" b="1" dirty="0">
                <a:solidFill>
                  <a:srgbClr val="FFFFFF"/>
                </a:solidFill>
              </a:rPr>
              <a:t>1</a:t>
            </a:r>
          </a:p>
        </p:txBody>
      </p:sp>
      <p:sp>
        <p:nvSpPr>
          <p:cNvPr id="8" name="Rectangle 7"/>
          <p:cNvSpPr/>
          <p:nvPr/>
        </p:nvSpPr>
        <p:spPr>
          <a:xfrm>
            <a:off x="33382" y="1439572"/>
            <a:ext cx="9144000" cy="830997"/>
          </a:xfrm>
          <a:prstGeom prst="rect">
            <a:avLst/>
          </a:prstGeom>
        </p:spPr>
        <p:txBody>
          <a:bodyPr wrap="square">
            <a:spAutoFit/>
          </a:bodyPr>
          <a:lstStyle/>
          <a:p>
            <a:pPr algn="ctr"/>
            <a:r>
              <a:rPr lang="en-GB" sz="2400" b="1" dirty="0">
                <a:solidFill>
                  <a:srgbClr val="0070C0"/>
                </a:solidFill>
              </a:rPr>
              <a:t>EU welfare states overall do a good job in reducing inequalities but key challenges ahead</a:t>
            </a:r>
            <a:endParaRPr lang="en-GB" sz="200" b="1" dirty="0">
              <a:solidFill>
                <a:srgbClr val="0070C0"/>
              </a:solidFill>
            </a:endParaRPr>
          </a:p>
        </p:txBody>
      </p:sp>
      <p:sp>
        <p:nvSpPr>
          <p:cNvPr id="9" name="Rectangle 6"/>
          <p:cNvSpPr txBox="1">
            <a:spLocks noChangeArrowheads="1"/>
          </p:cNvSpPr>
          <p:nvPr/>
        </p:nvSpPr>
        <p:spPr bwMode="auto">
          <a:xfrm>
            <a:off x="261941" y="2132856"/>
            <a:ext cx="8640960" cy="4392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lnSpc>
                <a:spcPct val="80000"/>
              </a:lnSpc>
              <a:buClr>
                <a:srgbClr val="002060"/>
              </a:buClr>
              <a:buNone/>
            </a:pPr>
            <a:r>
              <a:rPr lang="en-GB" sz="2000" i="0" kern="0" dirty="0"/>
              <a:t/>
            </a:r>
            <a:br>
              <a:rPr lang="en-GB" sz="2000" i="0" kern="0" dirty="0"/>
            </a:br>
            <a:endParaRPr lang="en-GB" sz="2000" i="0" kern="0" dirty="0"/>
          </a:p>
          <a:p>
            <a:pPr marL="0" indent="0">
              <a:lnSpc>
                <a:spcPct val="80000"/>
              </a:lnSpc>
              <a:buClr>
                <a:srgbClr val="002060"/>
              </a:buClr>
              <a:buNone/>
            </a:pPr>
            <a:r>
              <a:rPr lang="en-GB" i="0" kern="0" dirty="0"/>
              <a:t>Preserving and improving adequacy and sustainability of welfare states in the face of </a:t>
            </a:r>
          </a:p>
          <a:p>
            <a:pPr marL="0" indent="0">
              <a:lnSpc>
                <a:spcPct val="80000"/>
              </a:lnSpc>
              <a:buClr>
                <a:srgbClr val="002060"/>
              </a:buClr>
              <a:buNone/>
            </a:pPr>
            <a:endParaRPr lang="en-GB" i="0" kern="0" dirty="0"/>
          </a:p>
          <a:p>
            <a:pPr>
              <a:lnSpc>
                <a:spcPct val="80000"/>
              </a:lnSpc>
              <a:buClr>
                <a:srgbClr val="002060"/>
              </a:buClr>
            </a:pPr>
            <a:r>
              <a:rPr lang="en-GB" i="0" kern="0" dirty="0"/>
              <a:t>Digitalisation and future of work</a:t>
            </a:r>
          </a:p>
          <a:p>
            <a:pPr marL="0" indent="0">
              <a:lnSpc>
                <a:spcPct val="80000"/>
              </a:lnSpc>
              <a:buClr>
                <a:srgbClr val="002060"/>
              </a:buClr>
              <a:buNone/>
            </a:pPr>
            <a:endParaRPr lang="en-GB" i="0" kern="0" dirty="0"/>
          </a:p>
          <a:p>
            <a:pPr>
              <a:lnSpc>
                <a:spcPct val="80000"/>
              </a:lnSpc>
              <a:buClr>
                <a:srgbClr val="002060"/>
              </a:buClr>
            </a:pPr>
            <a:r>
              <a:rPr lang="en-GB" i="0" kern="0" dirty="0"/>
              <a:t>Population ageing </a:t>
            </a:r>
          </a:p>
          <a:p>
            <a:pPr marL="0" indent="0">
              <a:lnSpc>
                <a:spcPct val="80000"/>
              </a:lnSpc>
              <a:buClr>
                <a:srgbClr val="002060"/>
              </a:buClr>
              <a:buNone/>
            </a:pPr>
            <a:endParaRPr lang="en-GB" i="0" kern="0" dirty="0"/>
          </a:p>
          <a:p>
            <a:pPr>
              <a:lnSpc>
                <a:spcPct val="80000"/>
              </a:lnSpc>
              <a:buClr>
                <a:srgbClr val="002060"/>
              </a:buClr>
            </a:pPr>
            <a:r>
              <a:rPr lang="en-GB" i="0" kern="0" dirty="0"/>
              <a:t>Globalisation </a:t>
            </a:r>
          </a:p>
          <a:p>
            <a:pPr lvl="1">
              <a:lnSpc>
                <a:spcPct val="80000"/>
              </a:lnSpc>
              <a:buClr>
                <a:srgbClr val="002060"/>
              </a:buClr>
            </a:pPr>
            <a:endParaRPr lang="en-GB" sz="1600" b="0" kern="0" dirty="0">
              <a:solidFill>
                <a:srgbClr val="FF0000"/>
              </a:solidFill>
            </a:endParaRPr>
          </a:p>
          <a:p>
            <a:pPr marL="0" indent="0">
              <a:lnSpc>
                <a:spcPct val="80000"/>
              </a:lnSpc>
              <a:buClr>
                <a:srgbClr val="FFFFFF"/>
              </a:buClr>
              <a:buFontTx/>
              <a:buNone/>
            </a:pPr>
            <a:endParaRPr lang="en-GB" sz="1400" kern="0" dirty="0"/>
          </a:p>
        </p:txBody>
      </p:sp>
    </p:spTree>
    <p:extLst>
      <p:ext uri="{BB962C8B-B14F-4D97-AF65-F5344CB8AC3E}">
        <p14:creationId xmlns:p14="http://schemas.microsoft.com/office/powerpoint/2010/main" val="3863046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8229600" cy="4752629"/>
          </a:xfrm>
        </p:spPr>
        <p:txBody>
          <a:bodyPr/>
          <a:lstStyle/>
          <a:p>
            <a:pPr marL="0" lvl="0" indent="0" algn="ctr" fontAlgn="auto">
              <a:spcBef>
                <a:spcPct val="0"/>
              </a:spcBef>
              <a:spcAft>
                <a:spcPts val="0"/>
              </a:spcAft>
              <a:buClrTx/>
              <a:buNone/>
            </a:pPr>
            <a:r>
              <a:rPr lang="en-GB" i="0" kern="1200" dirty="0">
                <a:latin typeface="Verdana" pitchFamily="34" charset="0"/>
              </a:rPr>
              <a:t>How does the labour market look today?</a:t>
            </a:r>
          </a:p>
          <a:p>
            <a:pPr marL="0" lvl="0" indent="0" algn="ctr" fontAlgn="auto">
              <a:spcBef>
                <a:spcPct val="0"/>
              </a:spcBef>
              <a:spcAft>
                <a:spcPts val="0"/>
              </a:spcAft>
              <a:buClrTx/>
              <a:buNone/>
            </a:pPr>
            <a:r>
              <a:rPr lang="fr-BE" sz="1400" i="0" kern="1200" dirty="0">
                <a:latin typeface="Verdana" pitchFamily="34" charset="0"/>
              </a:rPr>
              <a:t>Types of </a:t>
            </a:r>
            <a:r>
              <a:rPr lang="fr-BE" sz="1400" i="0" kern="1200" dirty="0" err="1">
                <a:latin typeface="Verdana" pitchFamily="34" charset="0"/>
              </a:rPr>
              <a:t>employment</a:t>
            </a:r>
            <a:r>
              <a:rPr lang="fr-BE" sz="1400" i="0" kern="1200" dirty="0">
                <a:latin typeface="Verdana" pitchFamily="34" charset="0"/>
              </a:rPr>
              <a:t> </a:t>
            </a:r>
            <a:r>
              <a:rPr lang="fr-BE" sz="1400" i="0" kern="1200" dirty="0" err="1">
                <a:latin typeface="Verdana" pitchFamily="34" charset="0"/>
              </a:rPr>
              <a:t>relationships</a:t>
            </a:r>
            <a:r>
              <a:rPr lang="fr-BE" sz="1400" i="0" kern="1200" dirty="0">
                <a:latin typeface="Verdana" pitchFamily="34" charset="0"/>
              </a:rPr>
              <a:t>, EU28, 2016</a:t>
            </a:r>
          </a:p>
          <a:p>
            <a:pPr marL="0" lvl="0" indent="0" fontAlgn="auto">
              <a:spcBef>
                <a:spcPct val="0"/>
              </a:spcBef>
              <a:spcAft>
                <a:spcPts val="0"/>
              </a:spcAft>
              <a:buClrTx/>
              <a:buNone/>
            </a:pPr>
            <a:endParaRPr lang="fr-BE" sz="1400" i="0" kern="1200" dirty="0">
              <a:latin typeface="Verdana" pitchFamily="34" charset="0"/>
            </a:endParaRPr>
          </a:p>
          <a:p>
            <a:pPr marL="0" lvl="0" indent="0" fontAlgn="auto">
              <a:spcBef>
                <a:spcPct val="0"/>
              </a:spcBef>
              <a:spcAft>
                <a:spcPts val="0"/>
              </a:spcAft>
              <a:buClrTx/>
              <a:buNone/>
            </a:pPr>
            <a:endParaRPr lang="fr-BE" sz="1400" i="0" kern="1200" dirty="0">
              <a:latin typeface="Verdana" pitchFamily="34" charset="0"/>
            </a:endParaRPr>
          </a:p>
          <a:p>
            <a:pPr marL="0" lvl="0" indent="0" fontAlgn="auto">
              <a:spcBef>
                <a:spcPct val="0"/>
              </a:spcBef>
              <a:spcAft>
                <a:spcPts val="0"/>
              </a:spcAft>
              <a:buClrTx/>
              <a:buNone/>
            </a:pPr>
            <a:endParaRPr lang="fr-BE" sz="1400" i="0" kern="1200" dirty="0">
              <a:latin typeface="Verdana" pitchFamily="34" charset="0"/>
            </a:endParaRPr>
          </a:p>
          <a:p>
            <a:pPr marL="0" lvl="0" indent="0" fontAlgn="auto">
              <a:spcBef>
                <a:spcPct val="0"/>
              </a:spcBef>
              <a:spcAft>
                <a:spcPts val="0"/>
              </a:spcAft>
              <a:buClrTx/>
              <a:buNone/>
            </a:pPr>
            <a:endParaRPr lang="fr-BE" sz="1400" i="0" kern="1200" dirty="0">
              <a:latin typeface="Verdana" pitchFamily="34" charset="0"/>
            </a:endParaRPr>
          </a:p>
          <a:p>
            <a:pPr marL="0" lvl="0" indent="0" fontAlgn="auto">
              <a:spcBef>
                <a:spcPct val="0"/>
              </a:spcBef>
              <a:spcAft>
                <a:spcPts val="0"/>
              </a:spcAft>
              <a:buClrTx/>
              <a:buNone/>
            </a:pPr>
            <a:endParaRPr lang="fr-BE" sz="1400" i="0" kern="1200" dirty="0">
              <a:latin typeface="Verdana" pitchFamily="34" charset="0"/>
            </a:endParaRPr>
          </a:p>
          <a:p>
            <a:pPr marL="0" lvl="0" indent="0" fontAlgn="auto">
              <a:spcBef>
                <a:spcPct val="0"/>
              </a:spcBef>
              <a:spcAft>
                <a:spcPts val="0"/>
              </a:spcAft>
              <a:buClrTx/>
              <a:buNone/>
            </a:pPr>
            <a:endParaRPr lang="fr-BE" sz="1400" i="0" kern="1200" dirty="0">
              <a:latin typeface="Verdana" pitchFamily="34" charset="0"/>
            </a:endParaRPr>
          </a:p>
          <a:p>
            <a:pPr marL="0" lvl="0" indent="0" fontAlgn="auto">
              <a:spcBef>
                <a:spcPct val="0"/>
              </a:spcBef>
              <a:spcAft>
                <a:spcPts val="0"/>
              </a:spcAft>
              <a:buClrTx/>
              <a:buNone/>
            </a:pPr>
            <a:endParaRPr lang="fr-BE" sz="1400" i="0" kern="1200" dirty="0">
              <a:latin typeface="Verdana" pitchFamily="34" charset="0"/>
            </a:endParaRPr>
          </a:p>
          <a:p>
            <a:pPr marL="0" lvl="0" indent="0" fontAlgn="auto">
              <a:spcBef>
                <a:spcPct val="0"/>
              </a:spcBef>
              <a:spcAft>
                <a:spcPts val="0"/>
              </a:spcAft>
              <a:buClrTx/>
              <a:buNone/>
            </a:pPr>
            <a:endParaRPr lang="fr-BE" sz="1400" i="0" kern="1200" dirty="0">
              <a:latin typeface="Verdana" pitchFamily="34" charset="0"/>
            </a:endParaRPr>
          </a:p>
          <a:p>
            <a:pPr marL="0" lvl="0" indent="0" fontAlgn="auto">
              <a:spcBef>
                <a:spcPct val="0"/>
              </a:spcBef>
              <a:spcAft>
                <a:spcPts val="0"/>
              </a:spcAft>
              <a:buClrTx/>
              <a:buNone/>
            </a:pPr>
            <a:endParaRPr lang="fr-BE" sz="1400" i="0" kern="1200" dirty="0">
              <a:latin typeface="Verdana" pitchFamily="34" charset="0"/>
            </a:endParaRPr>
          </a:p>
          <a:p>
            <a:pPr marL="0" lvl="0" indent="0" fontAlgn="auto">
              <a:spcBef>
                <a:spcPct val="0"/>
              </a:spcBef>
              <a:spcAft>
                <a:spcPts val="0"/>
              </a:spcAft>
              <a:buClrTx/>
              <a:buNone/>
            </a:pPr>
            <a:endParaRPr lang="fr-BE" sz="1400" i="0" kern="1200" dirty="0">
              <a:latin typeface="Verdana" pitchFamily="34" charset="0"/>
            </a:endParaRPr>
          </a:p>
          <a:p>
            <a:pPr marL="0" lvl="0" indent="0" fontAlgn="auto">
              <a:spcBef>
                <a:spcPct val="0"/>
              </a:spcBef>
              <a:spcAft>
                <a:spcPts val="0"/>
              </a:spcAft>
              <a:buClrTx/>
              <a:buNone/>
            </a:pPr>
            <a:endParaRPr lang="fr-BE" sz="1400" i="0" kern="1200" dirty="0">
              <a:latin typeface="Verdana" pitchFamily="34" charset="0"/>
            </a:endParaRPr>
          </a:p>
          <a:p>
            <a:pPr marL="0" lvl="0" indent="0" fontAlgn="auto">
              <a:spcBef>
                <a:spcPct val="0"/>
              </a:spcBef>
              <a:spcAft>
                <a:spcPts val="0"/>
              </a:spcAft>
              <a:buClrTx/>
              <a:buNone/>
            </a:pPr>
            <a:endParaRPr lang="fr-BE" sz="1400" i="0" kern="1200" dirty="0">
              <a:latin typeface="Verdana" pitchFamily="34" charset="0"/>
            </a:endParaRPr>
          </a:p>
          <a:p>
            <a:pPr marL="0" lvl="0" indent="0" fontAlgn="auto">
              <a:spcBef>
                <a:spcPct val="0"/>
              </a:spcBef>
              <a:spcAft>
                <a:spcPts val="0"/>
              </a:spcAft>
              <a:buClrTx/>
              <a:buNone/>
            </a:pPr>
            <a:endParaRPr lang="fr-BE" sz="1400" i="0" kern="1200" dirty="0">
              <a:latin typeface="Verdana" pitchFamily="34" charset="0"/>
            </a:endParaRPr>
          </a:p>
          <a:p>
            <a:pPr marL="0" lvl="0" indent="0" fontAlgn="auto">
              <a:spcBef>
                <a:spcPct val="0"/>
              </a:spcBef>
              <a:spcAft>
                <a:spcPts val="0"/>
              </a:spcAft>
              <a:buClrTx/>
              <a:buNone/>
            </a:pPr>
            <a:endParaRPr lang="fr-BE" sz="1400" i="0" kern="1200" dirty="0">
              <a:latin typeface="Verdana" pitchFamily="34" charset="0"/>
            </a:endParaRPr>
          </a:p>
          <a:p>
            <a:pPr marL="0" lvl="0" indent="0" fontAlgn="auto">
              <a:spcBef>
                <a:spcPct val="0"/>
              </a:spcBef>
              <a:spcAft>
                <a:spcPts val="0"/>
              </a:spcAft>
              <a:buClrTx/>
              <a:buNone/>
            </a:pPr>
            <a:endParaRPr lang="fr-BE" sz="1400" i="0" kern="1200" dirty="0">
              <a:latin typeface="Verdana" pitchFamily="34" charset="0"/>
            </a:endParaRPr>
          </a:p>
          <a:p>
            <a:pPr marL="0" lvl="0" indent="0" fontAlgn="auto">
              <a:spcBef>
                <a:spcPct val="0"/>
              </a:spcBef>
              <a:spcAft>
                <a:spcPts val="0"/>
              </a:spcAft>
              <a:buClrTx/>
              <a:buNone/>
            </a:pPr>
            <a:endParaRPr lang="fr-BE" sz="1400" i="0" kern="1200" dirty="0">
              <a:latin typeface="Verdana" pitchFamily="34" charset="0"/>
            </a:endParaRPr>
          </a:p>
          <a:p>
            <a:pPr marL="0" lvl="0" indent="0" fontAlgn="auto">
              <a:spcBef>
                <a:spcPct val="0"/>
              </a:spcBef>
              <a:spcAft>
                <a:spcPts val="0"/>
              </a:spcAft>
              <a:buClrTx/>
              <a:buNone/>
            </a:pPr>
            <a:endParaRPr lang="fr-BE" sz="1400" i="0" kern="1200" dirty="0">
              <a:latin typeface="Verdana" pitchFamily="34" charset="0"/>
            </a:endParaRPr>
          </a:p>
          <a:p>
            <a:pPr marL="0" lvl="0" indent="0" fontAlgn="auto">
              <a:spcBef>
                <a:spcPct val="0"/>
              </a:spcBef>
              <a:spcAft>
                <a:spcPts val="0"/>
              </a:spcAft>
              <a:buClrTx/>
              <a:buNone/>
            </a:pPr>
            <a:endParaRPr lang="fr-BE" sz="1400" i="0" kern="1200" dirty="0">
              <a:latin typeface="Verdana" pitchFamily="34" charset="0"/>
            </a:endParaRPr>
          </a:p>
          <a:p>
            <a:pPr marL="0" lvl="0" indent="0" fontAlgn="auto">
              <a:spcBef>
                <a:spcPct val="0"/>
              </a:spcBef>
              <a:spcAft>
                <a:spcPts val="0"/>
              </a:spcAft>
              <a:buClrTx/>
              <a:buNone/>
            </a:pPr>
            <a:endParaRPr lang="fr-BE" sz="1400" i="0" kern="1200" dirty="0">
              <a:latin typeface="Verdana" pitchFamily="34" charset="0"/>
            </a:endParaRPr>
          </a:p>
          <a:p>
            <a:pPr marL="0" lvl="0" indent="0" fontAlgn="auto">
              <a:spcBef>
                <a:spcPct val="0"/>
              </a:spcBef>
              <a:spcAft>
                <a:spcPts val="0"/>
              </a:spcAft>
              <a:buClrTx/>
              <a:buNone/>
            </a:pPr>
            <a:endParaRPr lang="fr-BE" sz="1400" i="0" kern="1200" dirty="0">
              <a:latin typeface="Verdana" pitchFamily="34" charset="0"/>
            </a:endParaRPr>
          </a:p>
          <a:p>
            <a:pPr marL="0" lvl="0" indent="0" fontAlgn="auto">
              <a:spcBef>
                <a:spcPts val="0"/>
              </a:spcBef>
              <a:spcAft>
                <a:spcPts val="0"/>
              </a:spcAft>
              <a:buClrTx/>
              <a:buNone/>
              <a:defRPr/>
            </a:pPr>
            <a:r>
              <a:rPr lang="fr-BE" sz="1000" b="1" i="0" dirty="0">
                <a:solidFill>
                  <a:prstClr val="black"/>
                </a:solidFill>
                <a:latin typeface="Verdana" pitchFamily="34" charset="0"/>
              </a:rPr>
              <a:t>Source: Eurostat</a:t>
            </a:r>
            <a:endParaRPr lang="en-GB" sz="1800" i="0" dirty="0">
              <a:solidFill>
                <a:sysClr val="windowText" lastClr="000000"/>
              </a:solidFill>
              <a:latin typeface="Verdana" pitchFamily="34" charset="0"/>
            </a:endParaRPr>
          </a:p>
          <a:p>
            <a:pPr marL="0" lvl="0" indent="0" fontAlgn="auto">
              <a:spcBef>
                <a:spcPct val="0"/>
              </a:spcBef>
              <a:spcAft>
                <a:spcPts val="0"/>
              </a:spcAft>
              <a:buClrTx/>
              <a:buNone/>
            </a:pPr>
            <a:endParaRPr lang="en-GB" sz="1400" i="0" kern="1200" dirty="0">
              <a:latin typeface="Verdana" pitchFamily="34" charset="0"/>
            </a:endParaRPr>
          </a:p>
          <a:p>
            <a:endParaRPr lang="en-GB" dirty="0"/>
          </a:p>
          <a:p>
            <a:pPr marL="457200" lvl="1" indent="0">
              <a:buClr>
                <a:srgbClr val="2D5EC1"/>
              </a:buClr>
              <a:buNone/>
            </a:pPr>
            <a:endParaRPr lang="fr-BE" dirty="0"/>
          </a:p>
        </p:txBody>
      </p:sp>
      <p:graphicFrame>
        <p:nvGraphicFramePr>
          <p:cNvPr id="4" name="Content Placeholder 7"/>
          <p:cNvGraphicFramePr>
            <a:graphicFrameLocks/>
          </p:cNvGraphicFramePr>
          <p:nvPr>
            <p:extLst>
              <p:ext uri="{D42A27DB-BD31-4B8C-83A1-F6EECF244321}">
                <p14:modId xmlns:p14="http://schemas.microsoft.com/office/powerpoint/2010/main" val="2181247441"/>
              </p:ext>
            </p:extLst>
          </p:nvPr>
        </p:nvGraphicFramePr>
        <p:xfrm>
          <a:off x="981944" y="2348880"/>
          <a:ext cx="7139136" cy="36484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86144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69676" y="6502552"/>
            <a:ext cx="3429000" cy="246221"/>
          </a:xfrm>
          <a:prstGeom prst="rect">
            <a:avLst/>
          </a:prstGeom>
        </p:spPr>
        <p:txBody>
          <a:bodyPr>
            <a:spAutoFit/>
          </a:bodyPr>
          <a:lstStyle/>
          <a:p>
            <a:pPr marL="306070" indent="-269875">
              <a:spcBef>
                <a:spcPts val="200"/>
              </a:spcBef>
              <a:tabLst>
                <a:tab pos="306070" algn="l"/>
              </a:tabLst>
            </a:pPr>
            <a:r>
              <a:rPr lang="en-GB" sz="1000" i="1" dirty="0">
                <a:solidFill>
                  <a:srgbClr val="243756"/>
                </a:solidFill>
                <a:latin typeface="EC Square Sans Pro"/>
                <a:ea typeface="Calibri"/>
                <a:cs typeface="Times New Roman"/>
              </a:rPr>
              <a:t>Source:</a:t>
            </a:r>
            <a:r>
              <a:rPr lang="en-GB" sz="1000" dirty="0">
                <a:solidFill>
                  <a:srgbClr val="243756"/>
                </a:solidFill>
                <a:latin typeface="EC Square Sans Pro"/>
                <a:ea typeface="Calibri"/>
                <a:cs typeface="Times New Roman"/>
              </a:rPr>
              <a:t> EU SILC, own calculations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974063775"/>
              </p:ext>
            </p:extLst>
          </p:nvPr>
        </p:nvGraphicFramePr>
        <p:xfrm>
          <a:off x="1440849" y="2838854"/>
          <a:ext cx="6172200" cy="363378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1475610" y="1245969"/>
            <a:ext cx="6172200" cy="936625"/>
          </a:xfrm>
        </p:spPr>
        <p:txBody>
          <a:bodyPr/>
          <a:lstStyle/>
          <a:p>
            <a:r>
              <a:rPr lang="en-GB" sz="2000" dirty="0"/>
              <a:t>The at-risk-of-poverty (AROP) and material deprivation rates differ significantly across employment types.</a:t>
            </a:r>
          </a:p>
        </p:txBody>
      </p:sp>
      <p:sp>
        <p:nvSpPr>
          <p:cNvPr id="3" name="Rectangle 2"/>
          <p:cNvSpPr/>
          <p:nvPr/>
        </p:nvSpPr>
        <p:spPr>
          <a:xfrm>
            <a:off x="1583622" y="2254081"/>
            <a:ext cx="5886654" cy="584775"/>
          </a:xfrm>
          <a:prstGeom prst="rect">
            <a:avLst/>
          </a:prstGeom>
        </p:spPr>
        <p:txBody>
          <a:bodyPr wrap="square">
            <a:spAutoFit/>
          </a:bodyPr>
          <a:lstStyle/>
          <a:p>
            <a:r>
              <a:rPr lang="en-GB" sz="1600" dirty="0">
                <a:solidFill>
                  <a:schemeClr val="bg1">
                    <a:lumMod val="50000"/>
                  </a:schemeClr>
                </a:solidFill>
                <a:latin typeface="+mj-lt"/>
                <a:ea typeface="Calibri"/>
                <a:cs typeface="Times New Roman"/>
              </a:rPr>
              <a:t>At-risk-of-poverty (AROP) and material deprivation rate by employment type in the EU-28, 2015-2016.</a:t>
            </a:r>
            <a:endParaRPr lang="en-GB" sz="1600" dirty="0">
              <a:solidFill>
                <a:schemeClr val="bg1">
                  <a:lumMod val="50000"/>
                </a:schemeClr>
              </a:solidFill>
              <a:latin typeface="+mj-lt"/>
            </a:endParaRPr>
          </a:p>
        </p:txBody>
      </p:sp>
    </p:spTree>
    <p:extLst>
      <p:ext uri="{BB962C8B-B14F-4D97-AF65-F5344CB8AC3E}">
        <p14:creationId xmlns:p14="http://schemas.microsoft.com/office/powerpoint/2010/main" val="2096279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1052736"/>
            <a:ext cx="8651304" cy="720080"/>
          </a:xfrm>
        </p:spPr>
        <p:txBody>
          <a:bodyPr/>
          <a:lstStyle/>
          <a:p>
            <a:r>
              <a:rPr lang="fr-BE" sz="1800" dirty="0"/>
              <a:t>Is </a:t>
            </a:r>
            <a:r>
              <a:rPr lang="fr-BE" sz="1800" dirty="0" err="1"/>
              <a:t>everyone</a:t>
            </a:r>
            <a:r>
              <a:rPr lang="fr-BE" sz="1800" dirty="0"/>
              <a:t> </a:t>
            </a:r>
            <a:r>
              <a:rPr lang="fr-BE" sz="1800" dirty="0" err="1"/>
              <a:t>having</a:t>
            </a:r>
            <a:r>
              <a:rPr lang="fr-BE" sz="1800" dirty="0"/>
              <a:t> </a:t>
            </a:r>
            <a:r>
              <a:rPr lang="fr-BE" sz="1800" dirty="0" err="1"/>
              <a:t>access</a:t>
            </a:r>
            <a:r>
              <a:rPr lang="fr-BE" sz="1800" dirty="0"/>
              <a:t> to social protection? </a:t>
            </a:r>
            <a:endParaRPr lang="en-GB" sz="1800" dirty="0"/>
          </a:p>
        </p:txBody>
      </p:sp>
      <p:sp>
        <p:nvSpPr>
          <p:cNvPr id="5" name="Text Placeholder 4"/>
          <p:cNvSpPr>
            <a:spLocks noGrp="1"/>
          </p:cNvSpPr>
          <p:nvPr>
            <p:ph type="body" idx="1"/>
          </p:nvPr>
        </p:nvSpPr>
        <p:spPr>
          <a:xfrm>
            <a:off x="467544" y="1628800"/>
            <a:ext cx="4029844" cy="360040"/>
          </a:xfrm>
        </p:spPr>
        <p:txBody>
          <a:bodyPr/>
          <a:lstStyle/>
          <a:p>
            <a:r>
              <a:rPr lang="fr-BE" sz="1400" dirty="0"/>
              <a:t>The case of the self-</a:t>
            </a:r>
            <a:r>
              <a:rPr lang="fr-BE" sz="1400" dirty="0" err="1"/>
              <a:t>employed</a:t>
            </a:r>
            <a:endParaRPr lang="en-GB" sz="1400" dirty="0"/>
          </a:p>
        </p:txBody>
      </p:sp>
      <p:pic>
        <p:nvPicPr>
          <p:cNvPr id="4" name="Picture 7"/>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tretch>
            <a:fillRect/>
          </a:stretch>
        </p:blipFill>
        <p:spPr bwMode="auto">
          <a:xfrm>
            <a:off x="611560" y="1988840"/>
            <a:ext cx="3168351"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5"/>
          <p:cNvSpPr>
            <a:spLocks noGrp="1"/>
          </p:cNvSpPr>
          <p:nvPr>
            <p:ph type="body" sz="quarter" idx="3"/>
          </p:nvPr>
        </p:nvSpPr>
        <p:spPr>
          <a:xfrm>
            <a:off x="4644008" y="1340768"/>
            <a:ext cx="4041775" cy="648072"/>
          </a:xfrm>
        </p:spPr>
        <p:txBody>
          <a:bodyPr/>
          <a:lstStyle/>
          <a:p>
            <a:r>
              <a:rPr lang="fr-BE" sz="1400" dirty="0"/>
              <a:t>The case of non-standard </a:t>
            </a:r>
            <a:r>
              <a:rPr lang="fr-BE" sz="1400" dirty="0" err="1"/>
              <a:t>workers</a:t>
            </a:r>
            <a:endParaRPr lang="en-GB" sz="14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4293096"/>
            <a:ext cx="3024336"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1" y="6381328"/>
            <a:ext cx="3816424" cy="390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Content Placeholder 9"/>
          <p:cNvPicPr>
            <a:picLocks noGrp="1"/>
          </p:cNvPicPr>
          <p:nvPr>
            <p:ph sz="quarter" idx="4"/>
          </p:nvPr>
        </p:nvPicPr>
        <p:blipFill>
          <a:blip r:embed="rId6">
            <a:extLst>
              <a:ext uri="{28A0092B-C50C-407E-A947-70E740481C1C}">
                <a14:useLocalDpi xmlns:a14="http://schemas.microsoft.com/office/drawing/2010/main" val="0"/>
              </a:ext>
            </a:extLst>
          </a:blip>
          <a:srcRect/>
          <a:stretch>
            <a:fillRect/>
          </a:stretch>
        </p:blipFill>
        <p:spPr bwMode="auto">
          <a:xfrm>
            <a:off x="5004048" y="1916833"/>
            <a:ext cx="2808312" cy="2304256"/>
          </a:xfrm>
          <a:prstGeom prst="rect">
            <a:avLst/>
          </a:prstGeom>
          <a:noFill/>
          <a:ln>
            <a:noFill/>
          </a:ln>
        </p:spPr>
      </p:pic>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76056" y="4149080"/>
            <a:ext cx="2647705"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27026" y="6381328"/>
            <a:ext cx="3505414" cy="390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931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268760"/>
            <a:ext cx="8229600" cy="508918"/>
          </a:xfrm>
        </p:spPr>
        <p:txBody>
          <a:bodyPr/>
          <a:lstStyle/>
          <a:p>
            <a:r>
              <a:rPr lang="fr-BE" sz="2000" dirty="0"/>
              <a:t>Is </a:t>
            </a:r>
            <a:r>
              <a:rPr lang="fr-BE" sz="2000" dirty="0" err="1"/>
              <a:t>everyone</a:t>
            </a:r>
            <a:r>
              <a:rPr lang="fr-BE" sz="2000" dirty="0"/>
              <a:t> </a:t>
            </a:r>
            <a:r>
              <a:rPr lang="fr-BE" sz="2000" dirty="0" err="1"/>
              <a:t>being</a:t>
            </a:r>
            <a:r>
              <a:rPr lang="fr-BE" sz="2000" dirty="0"/>
              <a:t> </a:t>
            </a:r>
            <a:r>
              <a:rPr lang="fr-BE" sz="2000" dirty="0" err="1"/>
              <a:t>effectively</a:t>
            </a:r>
            <a:r>
              <a:rPr lang="fr-BE" sz="2000" dirty="0"/>
              <a:t> </a:t>
            </a:r>
            <a:r>
              <a:rPr lang="fr-BE" sz="2000" dirty="0" err="1"/>
              <a:t>covered</a:t>
            </a:r>
            <a:r>
              <a:rPr lang="fr-BE" sz="2000" dirty="0"/>
              <a:t>? </a:t>
            </a:r>
            <a:endParaRPr lang="en-GB" sz="2000" dirty="0"/>
          </a:p>
        </p:txBody>
      </p:sp>
      <p:pic>
        <p:nvPicPr>
          <p:cNvPr id="7" name="Picture 3"/>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5076056" y="2636912"/>
            <a:ext cx="3888432" cy="3107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2" name="Content Placeholder 3"/>
          <p:cNvGraphicFramePr>
            <a:graphicFrameLocks noGrp="1"/>
          </p:cNvGraphicFramePr>
          <p:nvPr>
            <p:ph sz="half" idx="2"/>
            <p:extLst>
              <p:ext uri="{D42A27DB-BD31-4B8C-83A1-F6EECF244321}">
                <p14:modId xmlns:p14="http://schemas.microsoft.com/office/powerpoint/2010/main" val="3206739430"/>
              </p:ext>
            </p:extLst>
          </p:nvPr>
        </p:nvGraphicFramePr>
        <p:xfrm>
          <a:off x="179512" y="2174875"/>
          <a:ext cx="4752528" cy="3951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30038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700808"/>
            <a:ext cx="8229600" cy="1143000"/>
          </a:xfrm>
        </p:spPr>
        <p:txBody>
          <a:bodyPr/>
          <a:lstStyle/>
          <a:p>
            <a:r>
              <a:rPr lang="fr-BE" dirty="0"/>
              <a:t>Do people </a:t>
            </a:r>
            <a:r>
              <a:rPr lang="fr-BE" dirty="0" err="1"/>
              <a:t>feel</a:t>
            </a:r>
            <a:r>
              <a:rPr lang="fr-BE" dirty="0"/>
              <a:t> </a:t>
            </a:r>
            <a:r>
              <a:rPr lang="fr-BE" dirty="0" err="1"/>
              <a:t>protected</a:t>
            </a:r>
            <a:r>
              <a:rPr lang="fr-BE" dirty="0"/>
              <a:t>?</a:t>
            </a:r>
            <a:br>
              <a:rPr lang="fr-BE" dirty="0"/>
            </a:br>
            <a:r>
              <a:rPr lang="fr-BE" sz="2400" dirty="0"/>
              <a:t>Perceptions on social protection by </a:t>
            </a:r>
            <a:r>
              <a:rPr lang="fr-BE" sz="2400" dirty="0" err="1"/>
              <a:t>employment</a:t>
            </a:r>
            <a:r>
              <a:rPr lang="fr-BE" sz="2400" dirty="0"/>
              <a:t> </a:t>
            </a:r>
            <a:r>
              <a:rPr lang="fr-BE" sz="2400" dirty="0" err="1"/>
              <a:t>status</a:t>
            </a:r>
            <a:r>
              <a:rPr lang="fr-BE" sz="2400" dirty="0"/>
              <a:t/>
            </a:r>
            <a:br>
              <a:rPr lang="fr-BE" sz="2400" dirty="0"/>
            </a:br>
            <a:endParaRPr lang="en-GB" sz="2400"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780928"/>
            <a:ext cx="7128791"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89793" y="6396335"/>
            <a:ext cx="4572000" cy="461665"/>
          </a:xfrm>
          <a:prstGeom prst="rect">
            <a:avLst/>
          </a:prstGeom>
        </p:spPr>
        <p:txBody>
          <a:bodyPr>
            <a:spAutoFit/>
          </a:bodyPr>
          <a:lstStyle/>
          <a:p>
            <a:r>
              <a:rPr lang="fr-BE" dirty="0">
                <a:solidFill>
                  <a:schemeClr val="tx1"/>
                </a:solidFill>
              </a:rPr>
              <a:t>Source: Survey </a:t>
            </a:r>
            <a:r>
              <a:rPr lang="fr-BE" dirty="0" err="1">
                <a:solidFill>
                  <a:schemeClr val="tx1"/>
                </a:solidFill>
              </a:rPr>
              <a:t>undertaken</a:t>
            </a:r>
            <a:r>
              <a:rPr lang="fr-BE" dirty="0">
                <a:solidFill>
                  <a:schemeClr val="tx1"/>
                </a:solidFill>
              </a:rPr>
              <a:t> by Open Evidence (2018) for the European Commission</a:t>
            </a:r>
            <a:endParaRPr lang="en-GB" dirty="0">
              <a:solidFill>
                <a:schemeClr val="tx1"/>
              </a:solidFill>
            </a:endParaRPr>
          </a:p>
        </p:txBody>
      </p:sp>
    </p:spTree>
    <p:extLst>
      <p:ext uri="{BB962C8B-B14F-4D97-AF65-F5344CB8AC3E}">
        <p14:creationId xmlns:p14="http://schemas.microsoft.com/office/powerpoint/2010/main" val="1181423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8229600" cy="4752629"/>
          </a:xfrm>
        </p:spPr>
        <p:txBody>
          <a:bodyPr/>
          <a:lstStyle/>
          <a:p>
            <a:r>
              <a:rPr lang="fr-BE" b="1" i="0" kern="1200" dirty="0" err="1">
                <a:latin typeface="Arial" panose="020B0604020202020204" pitchFamily="34" charset="0"/>
                <a:ea typeface="+mj-ea"/>
                <a:cs typeface="Arial" panose="020B0604020202020204" pitchFamily="34" charset="0"/>
              </a:rPr>
              <a:t>What</a:t>
            </a:r>
            <a:r>
              <a:rPr lang="fr-BE" b="1" i="0" kern="1200" dirty="0">
                <a:latin typeface="Arial" panose="020B0604020202020204" pitchFamily="34" charset="0"/>
                <a:ea typeface="+mj-ea"/>
                <a:cs typeface="Arial" panose="020B0604020202020204" pitchFamily="34" charset="0"/>
              </a:rPr>
              <a:t> are the </a:t>
            </a:r>
            <a:r>
              <a:rPr lang="fr-BE" b="1" i="0" kern="1200" dirty="0" err="1">
                <a:latin typeface="Arial" panose="020B0604020202020204" pitchFamily="34" charset="0"/>
                <a:ea typeface="+mj-ea"/>
                <a:cs typeface="Arial" panose="020B0604020202020204" pitchFamily="34" charset="0"/>
              </a:rPr>
              <a:t>benefits</a:t>
            </a:r>
            <a:r>
              <a:rPr lang="fr-BE" b="1" i="0" kern="1200" dirty="0">
                <a:latin typeface="Arial" panose="020B0604020202020204" pitchFamily="34" charset="0"/>
                <a:ea typeface="+mj-ea"/>
                <a:cs typeface="Arial" panose="020B0604020202020204" pitchFamily="34" charset="0"/>
              </a:rPr>
              <a:t> of </a:t>
            </a:r>
            <a:r>
              <a:rPr lang="fr-BE" b="1" i="0" kern="1200" dirty="0" err="1">
                <a:latin typeface="Arial" panose="020B0604020202020204" pitchFamily="34" charset="0"/>
                <a:ea typeface="+mj-ea"/>
                <a:cs typeface="Arial" panose="020B0604020202020204" pitchFamily="34" charset="0"/>
              </a:rPr>
              <a:t>improving</a:t>
            </a:r>
            <a:r>
              <a:rPr lang="fr-BE" b="1" i="0" kern="1200" dirty="0">
                <a:latin typeface="Arial" panose="020B0604020202020204" pitchFamily="34" charset="0"/>
                <a:ea typeface="+mj-ea"/>
                <a:cs typeface="Arial" panose="020B0604020202020204" pitchFamily="34" charset="0"/>
              </a:rPr>
              <a:t> protection?</a:t>
            </a:r>
            <a:endParaRPr lang="en-GB" dirty="0"/>
          </a:p>
          <a:p>
            <a:endParaRPr lang="fr-BE" dirty="0"/>
          </a:p>
          <a:p>
            <a:endParaRPr lang="fr-BE" dirty="0"/>
          </a:p>
          <a:p>
            <a:endParaRPr lang="en-GB" dirty="0"/>
          </a:p>
        </p:txBody>
      </p:sp>
      <p:graphicFrame>
        <p:nvGraphicFramePr>
          <p:cNvPr id="4" name="Diagram 3"/>
          <p:cNvGraphicFramePr/>
          <p:nvPr>
            <p:extLst>
              <p:ext uri="{D42A27DB-BD31-4B8C-83A1-F6EECF244321}">
                <p14:modId xmlns:p14="http://schemas.microsoft.com/office/powerpoint/2010/main" val="3491524805"/>
              </p:ext>
            </p:extLst>
          </p:nvPr>
        </p:nvGraphicFramePr>
        <p:xfrm>
          <a:off x="611560" y="1772816"/>
          <a:ext cx="8064896" cy="4424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1162836"/>
      </p:ext>
    </p:extLst>
  </p:cSld>
  <p:clrMapOvr>
    <a:masterClrMapping/>
  </p:clrMapOvr>
</p:sld>
</file>

<file path=ppt/theme/theme1.xml><?xml version="1.0" encoding="utf-8"?>
<a:theme xmlns:a="http://schemas.openxmlformats.org/drawingml/2006/main" name="Blank">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Blank">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Blank">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Blank">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4">
    <a:dk1>
      <a:sysClr val="windowText" lastClr="000000"/>
    </a:dk1>
    <a:lt1>
      <a:sysClr val="window" lastClr="FFFFFF"/>
    </a:lt1>
    <a:dk2>
      <a:srgbClr val="1F497D"/>
    </a:dk2>
    <a:lt2>
      <a:srgbClr val="EEECE1"/>
    </a:lt2>
    <a:accent1>
      <a:srgbClr val="4F81BD"/>
    </a:accent1>
    <a:accent2>
      <a:srgbClr val="FF0000"/>
    </a:accent2>
    <a:accent3>
      <a:srgbClr val="9BBB59"/>
    </a:accent3>
    <a:accent4>
      <a:srgbClr val="8064A2"/>
    </a:accent4>
    <a:accent5>
      <a:srgbClr val="B8CCE4"/>
    </a:accent5>
    <a:accent6>
      <a:srgbClr val="F188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_EPKit Theme">
    <a:dk1>
      <a:sysClr val="windowText" lastClr="000000"/>
    </a:dk1>
    <a:lt1>
      <a:sysClr val="window" lastClr="FFFFFF"/>
    </a:lt1>
    <a:dk2>
      <a:srgbClr val="1F497D"/>
    </a:dk2>
    <a:lt2>
      <a:srgbClr val="EEECE1"/>
    </a:lt2>
    <a:accent1>
      <a:srgbClr val="1F497D"/>
    </a:accent1>
    <a:accent2>
      <a:srgbClr val="92D050"/>
    </a:accent2>
    <a:accent3>
      <a:srgbClr val="FFD965"/>
    </a:accent3>
    <a:accent4>
      <a:srgbClr val="C00000"/>
    </a:accent4>
    <a:accent5>
      <a:srgbClr val="548DD4"/>
    </a:accent5>
    <a:accent6>
      <a:srgbClr val="800080"/>
    </a:accent6>
    <a:hlink>
      <a:srgbClr val="F29522"/>
    </a:hlink>
    <a:folHlink>
      <a:srgbClr val="2F9AD6"/>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39</TotalTime>
  <Words>831</Words>
  <Application>Microsoft Office PowerPoint</Application>
  <PresentationFormat>On-screen Show (4:3)</PresentationFormat>
  <Paragraphs>128</Paragraphs>
  <Slides>12</Slides>
  <Notes>7</Notes>
  <HiddenSlides>0</HiddenSlides>
  <MMClips>0</MMClips>
  <ScaleCrop>false</ScaleCrop>
  <HeadingPairs>
    <vt:vector size="4" baseType="variant">
      <vt:variant>
        <vt:lpstr>Theme</vt:lpstr>
      </vt:variant>
      <vt:variant>
        <vt:i4>5</vt:i4>
      </vt:variant>
      <vt:variant>
        <vt:lpstr>Slide Titles</vt:lpstr>
      </vt:variant>
      <vt:variant>
        <vt:i4>12</vt:i4>
      </vt:variant>
    </vt:vector>
  </HeadingPairs>
  <TitlesOfParts>
    <vt:vector size="17" baseType="lpstr">
      <vt:lpstr>Blank</vt:lpstr>
      <vt:lpstr>1_Blank</vt:lpstr>
      <vt:lpstr>3_Blank</vt:lpstr>
      <vt:lpstr>10_Blank</vt:lpstr>
      <vt:lpstr>2_Blank</vt:lpstr>
      <vt:lpstr>Access to social protection</vt:lpstr>
      <vt:lpstr>PowerPoint Presentation</vt:lpstr>
      <vt:lpstr>PowerPoint Presentation</vt:lpstr>
      <vt:lpstr>PowerPoint Presentation</vt:lpstr>
      <vt:lpstr>The at-risk-of-poverty (AROP) and material deprivation rates differ significantly across employment types.</vt:lpstr>
      <vt:lpstr>Is everyone having access to social protection? </vt:lpstr>
      <vt:lpstr>Is everyone being effectively covered? </vt:lpstr>
      <vt:lpstr>Do people feel protected? Perceptions on social protection by employment status </vt:lpstr>
      <vt:lpstr>PowerPoint Presentation</vt:lpstr>
      <vt:lpstr> Council Recommendation on Access to social protection: a political agreement  </vt:lpstr>
      <vt:lpstr>Council Recommendation on Access to social protection: a political agreement </vt:lpstr>
      <vt:lpstr>PowerPoint Presentation</vt:lpstr>
    </vt:vector>
  </TitlesOfParts>
  <Company>European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 to Social Protection</dc:title>
  <dc:creator>Lucie Davoine</dc:creator>
  <cp:lastModifiedBy>Raluca Radescu</cp:lastModifiedBy>
  <cp:revision>133</cp:revision>
  <cp:lastPrinted>2017-06-13T12:02:34Z</cp:lastPrinted>
  <dcterms:created xsi:type="dcterms:W3CDTF">2017-04-26T07:48:27Z</dcterms:created>
  <dcterms:modified xsi:type="dcterms:W3CDTF">2019-03-04T13:03:07Z</dcterms:modified>
</cp:coreProperties>
</file>